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C3552-8076-498F-875F-338D49FCBE5A}" v="3" dt="2023-10-31T15:38:52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83DC-27EF-AE8D-8DB7-2B02032DC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6E6F6-FD5D-F107-27E6-AF17FC577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7A3F3-99DB-00D6-1670-0771468C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7D4AF-A714-BB69-7A8F-5A13001B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9B060-75F9-1787-44F3-5B3EC1AB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7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461C-738C-A32A-EE1C-F7C39CAD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A1866-507B-AF74-1C59-E7DBD0F5E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A6F3A-23CB-916F-40B8-95E4982F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C9F3A-63E8-40E0-AAB1-92908335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768AB-E1D7-5A27-FE72-57CFBEFB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1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4FF2FF-F3EB-163A-CE4B-023F7E29D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A1A2F-4943-1860-5967-F6D341994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1D7E-57B2-8974-B784-DBE3F93A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B94A-6429-4AB2-E3C5-DD51F8D3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2209-69D3-9835-5A87-B537AE98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4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44D8-223C-4886-A096-94CB32DE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281C7-47B3-2BEC-FEAF-8C5D967BC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E5F08-E0EB-3080-561A-238A1884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B5CC0-997A-472C-44A7-0A3678DD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F0B1-C753-96AA-178B-02245E62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4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D011-155A-F396-3114-9D5A3D7C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421D9-6685-EF54-56EE-D61270F63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1A7CD-C083-2888-00CB-802B7BF8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9749C-0109-1F20-0BF4-CCE867F8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94A74-1559-FBFF-D515-319541B8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F41C-1822-B2FF-16F2-FCD85B0A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E429E-7ADD-0B95-69B2-A9813B20F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CD182-3AE3-B203-7719-A42465554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E6F10-FCDA-12E7-BCCE-9E471274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19883-7505-EEC0-42E0-95CC08E2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5532A-D8FC-43ED-F0DD-4E6C2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1642-2584-7157-8608-9D434BB5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FA07-3ECB-B0E1-FCAD-0BEFEE183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39511-AB10-3E97-E2C8-52327D986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09821-43C6-9E1C-FB8C-73BBCE255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43E2A-DB18-7E90-22B5-131E49976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9F20F-0375-35C1-E9BC-3FB538C5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97601-9064-9692-3D11-A61E7BC5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AEB6D-9D2C-B1D7-A3D6-D4AC5C5F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7955-4C4B-D7CC-92F4-D6D69BB1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FCCB9-67F9-6729-45D2-7B2B0EC5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7496E-63DD-82F9-7474-E3E8AD77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E0C18-EB78-6A3C-1BB2-9E038DBA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2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40BF1-6DEE-2F82-3293-7C92F571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CE9F0-68D2-4266-6D86-C07EE08E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FABA-6A2C-8E50-B3B2-DA8CBA15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C156-BDBC-D802-C359-C5DF627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A7B80-F8B4-4F83-673F-DA7DF48C8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E3F6A-79D9-F96C-B5AA-3D5602509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37503-FD35-26DF-6358-13F4EBE3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8AF56-13D6-B92C-92B6-6E7F1A07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C9EAB-7CBE-B5D4-44F5-D2B468F2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4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E4C0-75C9-84D6-8D0B-153ECEEA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CD44D-504B-FC8E-2AC0-293A6D969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25FAB-C22D-61CE-E2D4-71E6F2765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AD85-0CBC-B5FF-F205-93ADEC38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5B1A4-22EC-9273-FEE4-74EC19B3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70007-AC68-C11A-F160-CC26F1A3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95943-5479-BBF0-058F-A358965D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ED5AA-7741-C733-463F-1D0B25C2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8DEF-4B85-E781-31DF-3609D253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B753-120E-46B7-9B85-316DEFE99ED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94F03-2D30-C4B9-C831-EEE4C722B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06899-70B7-201D-C491-4C8691699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DB5AD-65F1-4CAD-9654-9A5F47D8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jpg"/><Relationship Id="rId39" Type="http://schemas.openxmlformats.org/officeDocument/2006/relationships/image" Target="../media/image38.png"/><Relationship Id="rId21" Type="http://schemas.openxmlformats.org/officeDocument/2006/relationships/image" Target="../media/image20.sv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38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Football outline">
            <a:extLst>
              <a:ext uri="{FF2B5EF4-FFF2-40B4-BE49-F238E27FC236}">
                <a16:creationId xmlns:a16="http://schemas.microsoft.com/office/drawing/2014/main" id="{6C435056-DEFE-4D9A-EAD5-697999E8C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5731" y="587827"/>
            <a:ext cx="914400" cy="914400"/>
          </a:xfrm>
          <a:prstGeom prst="rect">
            <a:avLst/>
          </a:prstGeom>
        </p:spPr>
      </p:pic>
      <p:pic>
        <p:nvPicPr>
          <p:cNvPr id="9" name="Graphic 8" descr="Football with solid fill">
            <a:extLst>
              <a:ext uri="{FF2B5EF4-FFF2-40B4-BE49-F238E27FC236}">
                <a16:creationId xmlns:a16="http://schemas.microsoft.com/office/drawing/2014/main" id="{865B8F4D-10A4-0585-FC1B-3923F9444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0678" y="587827"/>
            <a:ext cx="914400" cy="914400"/>
          </a:xfrm>
          <a:prstGeom prst="rect">
            <a:avLst/>
          </a:prstGeom>
        </p:spPr>
      </p:pic>
      <p:pic>
        <p:nvPicPr>
          <p:cNvPr id="15" name="Graphic 14" descr="Whistle outline">
            <a:extLst>
              <a:ext uri="{FF2B5EF4-FFF2-40B4-BE49-F238E27FC236}">
                <a16:creationId xmlns:a16="http://schemas.microsoft.com/office/drawing/2014/main" id="{9F9CF7BD-054F-4441-69E8-514D751A4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9566" y="4685789"/>
            <a:ext cx="914400" cy="914400"/>
          </a:xfrm>
          <a:prstGeom prst="rect">
            <a:avLst/>
          </a:prstGeom>
        </p:spPr>
      </p:pic>
      <p:pic>
        <p:nvPicPr>
          <p:cNvPr id="17" name="Graphic 16" descr="Stadium outline">
            <a:extLst>
              <a:ext uri="{FF2B5EF4-FFF2-40B4-BE49-F238E27FC236}">
                <a16:creationId xmlns:a16="http://schemas.microsoft.com/office/drawing/2014/main" id="{5AC5FBFE-E6DB-1E21-0699-C57D38B508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9566" y="3837414"/>
            <a:ext cx="914400" cy="914400"/>
          </a:xfrm>
          <a:prstGeom prst="rect">
            <a:avLst/>
          </a:prstGeom>
        </p:spPr>
      </p:pic>
      <p:pic>
        <p:nvPicPr>
          <p:cNvPr id="19" name="Graphic 18" descr="Stadium with solid fill">
            <a:extLst>
              <a:ext uri="{FF2B5EF4-FFF2-40B4-BE49-F238E27FC236}">
                <a16:creationId xmlns:a16="http://schemas.microsoft.com/office/drawing/2014/main" id="{88272969-5D03-C2A5-D48B-24E1F8AAAA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7845" y="3837414"/>
            <a:ext cx="914400" cy="914400"/>
          </a:xfrm>
          <a:prstGeom prst="rect">
            <a:avLst/>
          </a:prstGeom>
        </p:spPr>
      </p:pic>
      <p:pic>
        <p:nvPicPr>
          <p:cNvPr id="21" name="Graphic 20" descr="Playbook with solid fill">
            <a:extLst>
              <a:ext uri="{FF2B5EF4-FFF2-40B4-BE49-F238E27FC236}">
                <a16:creationId xmlns:a16="http://schemas.microsoft.com/office/drawing/2014/main" id="{D3F29260-C12E-FC28-8023-87D2CAC15F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51423" y="2750703"/>
            <a:ext cx="914400" cy="914400"/>
          </a:xfrm>
          <a:prstGeom prst="rect">
            <a:avLst/>
          </a:prstGeom>
        </p:spPr>
      </p:pic>
      <p:pic>
        <p:nvPicPr>
          <p:cNvPr id="23" name="Graphic 22" descr="Playbook outline">
            <a:extLst>
              <a:ext uri="{FF2B5EF4-FFF2-40B4-BE49-F238E27FC236}">
                <a16:creationId xmlns:a16="http://schemas.microsoft.com/office/drawing/2014/main" id="{5A49843E-598C-F412-B7D1-DC5A61B5BB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87023" y="2803136"/>
            <a:ext cx="914400" cy="914400"/>
          </a:xfrm>
          <a:prstGeom prst="rect">
            <a:avLst/>
          </a:prstGeom>
        </p:spPr>
      </p:pic>
      <p:pic>
        <p:nvPicPr>
          <p:cNvPr id="25" name="Graphic 24" descr="Trophy outline">
            <a:extLst>
              <a:ext uri="{FF2B5EF4-FFF2-40B4-BE49-F238E27FC236}">
                <a16:creationId xmlns:a16="http://schemas.microsoft.com/office/drawing/2014/main" id="{3F0BD214-4E56-9136-5305-29DFEC280C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87023" y="1768858"/>
            <a:ext cx="914400" cy="914400"/>
          </a:xfrm>
          <a:prstGeom prst="rect">
            <a:avLst/>
          </a:prstGeom>
        </p:spPr>
      </p:pic>
      <p:pic>
        <p:nvPicPr>
          <p:cNvPr id="27" name="Graphic 26" descr="Trophy with solid fill">
            <a:extLst>
              <a:ext uri="{FF2B5EF4-FFF2-40B4-BE49-F238E27FC236}">
                <a16:creationId xmlns:a16="http://schemas.microsoft.com/office/drawing/2014/main" id="{E24954A4-37D6-49E3-27C1-B9D9B6637A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37845" y="1768858"/>
            <a:ext cx="914400" cy="914400"/>
          </a:xfrm>
          <a:prstGeom prst="rect">
            <a:avLst/>
          </a:prstGeom>
        </p:spPr>
      </p:pic>
      <p:pic>
        <p:nvPicPr>
          <p:cNvPr id="29" name="Graphic 28" descr="Cheers outline">
            <a:extLst>
              <a:ext uri="{FF2B5EF4-FFF2-40B4-BE49-F238E27FC236}">
                <a16:creationId xmlns:a16="http://schemas.microsoft.com/office/drawing/2014/main" id="{30D2F8C2-D873-BF8F-D40D-69642187BA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06814" y="5603740"/>
            <a:ext cx="914400" cy="914400"/>
          </a:xfrm>
          <a:prstGeom prst="rect">
            <a:avLst/>
          </a:prstGeom>
        </p:spPr>
      </p:pic>
      <p:pic>
        <p:nvPicPr>
          <p:cNvPr id="31" name="Graphic 30" descr="Cheers with solid fill">
            <a:extLst>
              <a:ext uri="{FF2B5EF4-FFF2-40B4-BE49-F238E27FC236}">
                <a16:creationId xmlns:a16="http://schemas.microsoft.com/office/drawing/2014/main" id="{B25FAD7A-FFD1-9A6D-E3BC-134258B489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36582" y="5611956"/>
            <a:ext cx="914400" cy="914400"/>
          </a:xfrm>
          <a:prstGeom prst="rect">
            <a:avLst/>
          </a:prstGeom>
        </p:spPr>
      </p:pic>
      <p:pic>
        <p:nvPicPr>
          <p:cNvPr id="33" name="Graphic 32" descr="Whistle with solid fill">
            <a:extLst>
              <a:ext uri="{FF2B5EF4-FFF2-40B4-BE49-F238E27FC236}">
                <a16:creationId xmlns:a16="http://schemas.microsoft.com/office/drawing/2014/main" id="{7F59D92E-9A02-CC92-40DD-5AEEFDFF98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437845" y="4666418"/>
            <a:ext cx="914400" cy="914400"/>
          </a:xfrm>
          <a:prstGeom prst="rect">
            <a:avLst/>
          </a:prstGeom>
        </p:spPr>
      </p:pic>
      <p:pic>
        <p:nvPicPr>
          <p:cNvPr id="35" name="Picture 34" descr="American football field, showing yard lines and end zones">
            <a:extLst>
              <a:ext uri="{FF2B5EF4-FFF2-40B4-BE49-F238E27FC236}">
                <a16:creationId xmlns:a16="http://schemas.microsoft.com/office/drawing/2014/main" id="{3A2D92B9-260B-538F-4536-78511D8C6F4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7" y="417657"/>
            <a:ext cx="7967022" cy="3823642"/>
          </a:xfrm>
          <a:prstGeom prst="rect">
            <a:avLst/>
          </a:prstGeom>
        </p:spPr>
      </p:pic>
      <p:pic>
        <p:nvPicPr>
          <p:cNvPr id="3" name="Graphic 2" descr="Sun outline">
            <a:extLst>
              <a:ext uri="{FF2B5EF4-FFF2-40B4-BE49-F238E27FC236}">
                <a16:creationId xmlns:a16="http://schemas.microsoft.com/office/drawing/2014/main" id="{F1BDED61-8C2E-A2C9-DF84-6AB27B20F63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49758" y="5580818"/>
            <a:ext cx="914400" cy="914400"/>
          </a:xfrm>
          <a:prstGeom prst="rect">
            <a:avLst/>
          </a:prstGeom>
        </p:spPr>
      </p:pic>
      <p:pic>
        <p:nvPicPr>
          <p:cNvPr id="5" name="Graphic 4" descr="Sun with solid fill">
            <a:extLst>
              <a:ext uri="{FF2B5EF4-FFF2-40B4-BE49-F238E27FC236}">
                <a16:creationId xmlns:a16="http://schemas.microsoft.com/office/drawing/2014/main" id="{14B80A74-E382-2CBC-95C4-7DD73B351C9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877046" y="5580818"/>
            <a:ext cx="914400" cy="914400"/>
          </a:xfrm>
          <a:prstGeom prst="rect">
            <a:avLst/>
          </a:prstGeom>
        </p:spPr>
      </p:pic>
      <p:pic>
        <p:nvPicPr>
          <p:cNvPr id="8" name="Graphic 7" descr="Bar chart outline">
            <a:extLst>
              <a:ext uri="{FF2B5EF4-FFF2-40B4-BE49-F238E27FC236}">
                <a16:creationId xmlns:a16="http://schemas.microsoft.com/office/drawing/2014/main" id="{9B796284-4810-1725-49D1-39BCDF9DD11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863274" y="5611956"/>
            <a:ext cx="914400" cy="914400"/>
          </a:xfrm>
          <a:prstGeom prst="rect">
            <a:avLst/>
          </a:prstGeom>
        </p:spPr>
      </p:pic>
      <p:pic>
        <p:nvPicPr>
          <p:cNvPr id="11" name="Graphic 10" descr="Bar chart with solid fill">
            <a:extLst>
              <a:ext uri="{FF2B5EF4-FFF2-40B4-BE49-F238E27FC236}">
                <a16:creationId xmlns:a16="http://schemas.microsoft.com/office/drawing/2014/main" id="{AF83F0B4-3072-2D77-F610-671F6E86155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777674" y="5611956"/>
            <a:ext cx="914400" cy="914400"/>
          </a:xfrm>
          <a:prstGeom prst="rect">
            <a:avLst/>
          </a:prstGeom>
        </p:spPr>
      </p:pic>
      <p:pic>
        <p:nvPicPr>
          <p:cNvPr id="13" name="Graphic 12" descr="Scatterplot outline">
            <a:extLst>
              <a:ext uri="{FF2B5EF4-FFF2-40B4-BE49-F238E27FC236}">
                <a16:creationId xmlns:a16="http://schemas.microsoft.com/office/drawing/2014/main" id="{C1A5A5E3-223F-435F-FC89-6FCBADE1A66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905734" y="5603740"/>
            <a:ext cx="914400" cy="914400"/>
          </a:xfrm>
          <a:prstGeom prst="rect">
            <a:avLst/>
          </a:prstGeom>
        </p:spPr>
      </p:pic>
      <p:pic>
        <p:nvPicPr>
          <p:cNvPr id="16" name="Graphic 15" descr="Scatterplot with solid fill">
            <a:extLst>
              <a:ext uri="{FF2B5EF4-FFF2-40B4-BE49-F238E27FC236}">
                <a16:creationId xmlns:a16="http://schemas.microsoft.com/office/drawing/2014/main" id="{5A3C077D-BBAD-C725-2AC5-4FE8B72825D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870032" y="5621877"/>
            <a:ext cx="914400" cy="914400"/>
          </a:xfrm>
          <a:prstGeom prst="rect">
            <a:avLst/>
          </a:prstGeom>
        </p:spPr>
      </p:pic>
      <p:pic>
        <p:nvPicPr>
          <p:cNvPr id="4" name="Graphic 3" descr="Table with solid fill">
            <a:extLst>
              <a:ext uri="{FF2B5EF4-FFF2-40B4-BE49-F238E27FC236}">
                <a16:creationId xmlns:a16="http://schemas.microsoft.com/office/drawing/2014/main" id="{DDFF4442-89F7-12F0-9381-2E6E995129A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912492" y="5611956"/>
            <a:ext cx="914400" cy="914400"/>
          </a:xfrm>
          <a:prstGeom prst="rect">
            <a:avLst/>
          </a:prstGeom>
        </p:spPr>
      </p:pic>
      <p:pic>
        <p:nvPicPr>
          <p:cNvPr id="10" name="Graphic 9" descr="Table outline">
            <a:extLst>
              <a:ext uri="{FF2B5EF4-FFF2-40B4-BE49-F238E27FC236}">
                <a16:creationId xmlns:a16="http://schemas.microsoft.com/office/drawing/2014/main" id="{1F449CE3-1946-44E8-AC4D-A9191598B00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62806" y="56218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4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2beea3-b5d2-4045-a228-aec85ea968df">
      <Terms xmlns="http://schemas.microsoft.com/office/infopath/2007/PartnerControls"/>
    </lcf76f155ced4ddcb4097134ff3c332f>
    <TaxCatchAll xmlns="baece0fb-7171-4f90-b14c-50fed127a7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71A85D5A70D48818106D8F1438B5A" ma:contentTypeVersion="14" ma:contentTypeDescription="Create a new document." ma:contentTypeScope="" ma:versionID="6df0cf2a77c9c8cefb1f4104859c8226">
  <xsd:schema xmlns:xsd="http://www.w3.org/2001/XMLSchema" xmlns:xs="http://www.w3.org/2001/XMLSchema" xmlns:p="http://schemas.microsoft.com/office/2006/metadata/properties" xmlns:ns2="602beea3-b5d2-4045-a228-aec85ea968df" xmlns:ns3="baece0fb-7171-4f90-b14c-50fed127a76c" targetNamespace="http://schemas.microsoft.com/office/2006/metadata/properties" ma:root="true" ma:fieldsID="06a3d71a1f7876520a917b6940ff4608" ns2:_="" ns3:_="">
    <xsd:import namespace="602beea3-b5d2-4045-a228-aec85ea968df"/>
    <xsd:import namespace="baece0fb-7171-4f90-b14c-50fed127a76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beea3-b5d2-4045-a228-aec85ea968d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89f5dec-c135-450d-9515-a33f7998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ce0fb-7171-4f90-b14c-50fed127a76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8030b04-babd-4a8f-8cf0-6eb711c2e43e}" ma:internalName="TaxCatchAll" ma:showField="CatchAllData" ma:web="baece0fb-7171-4f90-b14c-50fed127a7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E07719-886F-49F7-A81D-CA36BA14F9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79C44A-2115-4F55-971D-CDA82BD1A80D}">
  <ds:schemaRefs>
    <ds:schemaRef ds:uri="http://schemas.microsoft.com/office/2006/metadata/properties"/>
    <ds:schemaRef ds:uri="http://schemas.microsoft.com/office/infopath/2007/PartnerControls"/>
    <ds:schemaRef ds:uri="602beea3-b5d2-4045-a228-aec85ea968df"/>
    <ds:schemaRef ds:uri="baece0fb-7171-4f90-b14c-50fed127a76c"/>
  </ds:schemaRefs>
</ds:datastoreItem>
</file>

<file path=customXml/itemProps3.xml><?xml version="1.0" encoding="utf-8"?>
<ds:datastoreItem xmlns:ds="http://schemas.openxmlformats.org/officeDocument/2006/customXml" ds:itemID="{ED395B7C-32BA-478D-AE7E-795CD52BC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beea3-b5d2-4045-a228-aec85ea968df"/>
    <ds:schemaRef ds:uri="baece0fb-7171-4f90-b14c-50fed127a7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Amrine</dc:creator>
  <cp:lastModifiedBy>Brian Amrine</cp:lastModifiedBy>
  <cp:revision>7</cp:revision>
  <dcterms:created xsi:type="dcterms:W3CDTF">2023-10-17T11:16:21Z</dcterms:created>
  <dcterms:modified xsi:type="dcterms:W3CDTF">2023-10-31T15:38:56Z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0x01010040A71A85D5A70D48818106D8F1438B5A</vt:lpwstr>
  </property>
  <property fmtid="{D5CDD505-2E9C-101B-9397-08002B2CF9AE}" pid="3" name="MediaServiceImageTags">
    <vt:lpwstr/>
  </property>
</Properties>
</file>