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3"/>
  </p:notesMasterIdLst>
  <p:handoutMasterIdLst>
    <p:handoutMasterId r:id="rId14"/>
  </p:handoutMasterIdLst>
  <p:sldIdLst>
    <p:sldId id="348" r:id="rId5"/>
    <p:sldId id="353" r:id="rId6"/>
    <p:sldId id="354" r:id="rId7"/>
    <p:sldId id="355" r:id="rId8"/>
    <p:sldId id="356" r:id="rId9"/>
    <p:sldId id="357" r:id="rId10"/>
    <p:sldId id="358" r:id="rId11"/>
    <p:sldId id="359"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FAADC"/>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EB72C84-38D8-4FE0-BC16-0F6093672BB0}" v="6" dt="2023-10-26T22:06:29.03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1944" autoAdjust="0"/>
    <p:restoredTop sz="67487" autoAdjust="0"/>
  </p:normalViewPr>
  <p:slideViewPr>
    <p:cSldViewPr snapToGrid="0">
      <p:cViewPr varScale="1">
        <p:scale>
          <a:sx n="113" d="100"/>
          <a:sy n="113" d="100"/>
        </p:scale>
        <p:origin x="114" y="144"/>
      </p:cViewPr>
      <p:guideLst/>
    </p:cSldViewPr>
  </p:slideViewPr>
  <p:notesTextViewPr>
    <p:cViewPr>
      <p:scale>
        <a:sx n="1" d="1"/>
        <a:sy n="1" d="1"/>
      </p:scale>
      <p:origin x="0" y="0"/>
    </p:cViewPr>
  </p:notesTextViewPr>
  <p:notesViewPr>
    <p:cSldViewPr snapToGrid="0">
      <p:cViewPr varScale="1">
        <p:scale>
          <a:sx n="60" d="100"/>
          <a:sy n="60" d="100"/>
        </p:scale>
        <p:origin x="1670" y="4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ian Amrine" userId="591769da-3ac0-4d22-a820-9eb2f95b64ad" providerId="ADAL" clId="{8EB72C84-38D8-4FE0-BC16-0F6093672BB0}"/>
    <pc:docChg chg="undo custSel modSld">
      <pc:chgData name="Brian Amrine" userId="591769da-3ac0-4d22-a820-9eb2f95b64ad" providerId="ADAL" clId="{8EB72C84-38D8-4FE0-BC16-0F6093672BB0}" dt="2023-10-26T22:06:29.034" v="69" actId="20577"/>
      <pc:docMkLst>
        <pc:docMk/>
      </pc:docMkLst>
      <pc:sldChg chg="modSp mod">
        <pc:chgData name="Brian Amrine" userId="591769da-3ac0-4d22-a820-9eb2f95b64ad" providerId="ADAL" clId="{8EB72C84-38D8-4FE0-BC16-0F6093672BB0}" dt="2023-10-26T22:06:29.034" v="69" actId="20577"/>
        <pc:sldMkLst>
          <pc:docMk/>
          <pc:sldMk cId="294305838" sldId="348"/>
        </pc:sldMkLst>
        <pc:spChg chg="mod">
          <ac:chgData name="Brian Amrine" userId="591769da-3ac0-4d22-a820-9eb2f95b64ad" providerId="ADAL" clId="{8EB72C84-38D8-4FE0-BC16-0F6093672BB0}" dt="2023-10-26T22:06:29.034" v="69" actId="20577"/>
          <ac:spMkLst>
            <pc:docMk/>
            <pc:sldMk cId="294305838" sldId="348"/>
            <ac:spMk id="4" creationId="{699639FF-08C4-0D0D-B8BB-628198B0564B}"/>
          </ac:spMkLst>
        </pc:spChg>
      </pc:sldChg>
      <pc:sldChg chg="modSp mod">
        <pc:chgData name="Brian Amrine" userId="591769da-3ac0-4d22-a820-9eb2f95b64ad" providerId="ADAL" clId="{8EB72C84-38D8-4FE0-BC16-0F6093672BB0}" dt="2023-10-26T22:04:53.527" v="37" actId="20577"/>
        <pc:sldMkLst>
          <pc:docMk/>
          <pc:sldMk cId="2905747184" sldId="359"/>
        </pc:sldMkLst>
        <pc:spChg chg="mod">
          <ac:chgData name="Brian Amrine" userId="591769da-3ac0-4d22-a820-9eb2f95b64ad" providerId="ADAL" clId="{8EB72C84-38D8-4FE0-BC16-0F6093672BB0}" dt="2023-10-26T22:04:53.527" v="37" actId="20577"/>
          <ac:spMkLst>
            <pc:docMk/>
            <pc:sldMk cId="2905747184" sldId="359"/>
            <ac:spMk id="3" creationId="{5B607FCE-640A-036E-FE9B-9910DE49D03C}"/>
          </ac:spMkLst>
        </pc:spChg>
      </pc:sldChg>
    </pc:docChg>
  </pc:docChgLst>
  <pc:docChgLst>
    <pc:chgData name="Brian Amrine" userId="cd9b79790641daca" providerId="LiveId" clId="{F8FE9387-B09D-488B-9ED6-A0A75EC9D198}"/>
    <pc:docChg chg="undo custSel addSld delSld">
      <pc:chgData name="Brian Amrine" userId="cd9b79790641daca" providerId="LiveId" clId="{F8FE9387-B09D-488B-9ED6-A0A75EC9D198}" dt="2023-04-24T12:37:04.537" v="23" actId="47"/>
      <pc:docMkLst>
        <pc:docMk/>
      </pc:docMkLst>
      <pc:sldChg chg="del">
        <pc:chgData name="Brian Amrine" userId="cd9b79790641daca" providerId="LiveId" clId="{F8FE9387-B09D-488B-9ED6-A0A75EC9D198}" dt="2023-04-24T12:36:49.148" v="0" actId="47"/>
        <pc:sldMkLst>
          <pc:docMk/>
          <pc:sldMk cId="322398974" sldId="256"/>
        </pc:sldMkLst>
      </pc:sldChg>
      <pc:sldChg chg="del">
        <pc:chgData name="Brian Amrine" userId="cd9b79790641daca" providerId="LiveId" clId="{F8FE9387-B09D-488B-9ED6-A0A75EC9D198}" dt="2023-04-24T12:37:04.537" v="23" actId="47"/>
        <pc:sldMkLst>
          <pc:docMk/>
          <pc:sldMk cId="2372968877" sldId="264"/>
        </pc:sldMkLst>
      </pc:sldChg>
      <pc:sldChg chg="del">
        <pc:chgData name="Brian Amrine" userId="cd9b79790641daca" providerId="LiveId" clId="{F8FE9387-B09D-488B-9ED6-A0A75EC9D198}" dt="2023-04-24T12:36:49.421" v="1" actId="47"/>
        <pc:sldMkLst>
          <pc:docMk/>
          <pc:sldMk cId="3614519626" sldId="271"/>
        </pc:sldMkLst>
      </pc:sldChg>
      <pc:sldChg chg="del">
        <pc:chgData name="Brian Amrine" userId="cd9b79790641daca" providerId="LiveId" clId="{F8FE9387-B09D-488B-9ED6-A0A75EC9D198}" dt="2023-04-24T12:36:49.599" v="2" actId="47"/>
        <pc:sldMkLst>
          <pc:docMk/>
          <pc:sldMk cId="522304653" sldId="273"/>
        </pc:sldMkLst>
      </pc:sldChg>
      <pc:sldChg chg="del">
        <pc:chgData name="Brian Amrine" userId="cd9b79790641daca" providerId="LiveId" clId="{F8FE9387-B09D-488B-9ED6-A0A75EC9D198}" dt="2023-04-24T12:36:50.013" v="5" actId="47"/>
        <pc:sldMkLst>
          <pc:docMk/>
          <pc:sldMk cId="80723747" sldId="276"/>
        </pc:sldMkLst>
      </pc:sldChg>
      <pc:sldChg chg="del">
        <pc:chgData name="Brian Amrine" userId="cd9b79790641daca" providerId="LiveId" clId="{F8FE9387-B09D-488B-9ED6-A0A75EC9D198}" dt="2023-04-24T12:36:50.216" v="6" actId="47"/>
        <pc:sldMkLst>
          <pc:docMk/>
          <pc:sldMk cId="3967116130" sldId="285"/>
        </pc:sldMkLst>
      </pc:sldChg>
      <pc:sldChg chg="del">
        <pc:chgData name="Brian Amrine" userId="cd9b79790641daca" providerId="LiveId" clId="{F8FE9387-B09D-488B-9ED6-A0A75EC9D198}" dt="2023-04-24T12:36:52.019" v="11" actId="47"/>
        <pc:sldMkLst>
          <pc:docMk/>
          <pc:sldMk cId="3373268246" sldId="289"/>
        </pc:sldMkLst>
      </pc:sldChg>
      <pc:sldChg chg="del">
        <pc:chgData name="Brian Amrine" userId="cd9b79790641daca" providerId="LiveId" clId="{F8FE9387-B09D-488B-9ED6-A0A75EC9D198}" dt="2023-04-24T12:36:51.851" v="9" actId="47"/>
        <pc:sldMkLst>
          <pc:docMk/>
          <pc:sldMk cId="1393924281" sldId="291"/>
        </pc:sldMkLst>
      </pc:sldChg>
      <pc:sldChg chg="del">
        <pc:chgData name="Brian Amrine" userId="cd9b79790641daca" providerId="LiveId" clId="{F8FE9387-B09D-488B-9ED6-A0A75EC9D198}" dt="2023-04-24T12:37:02.155" v="19" actId="47"/>
        <pc:sldMkLst>
          <pc:docMk/>
          <pc:sldMk cId="224051126" sldId="299"/>
        </pc:sldMkLst>
      </pc:sldChg>
      <pc:sldChg chg="del">
        <pc:chgData name="Brian Amrine" userId="cd9b79790641daca" providerId="LiveId" clId="{F8FE9387-B09D-488B-9ED6-A0A75EC9D198}" dt="2023-04-24T12:36:52.073" v="12" actId="47"/>
        <pc:sldMkLst>
          <pc:docMk/>
          <pc:sldMk cId="3946368790" sldId="303"/>
        </pc:sldMkLst>
      </pc:sldChg>
      <pc:sldChg chg="del">
        <pc:chgData name="Brian Amrine" userId="cd9b79790641daca" providerId="LiveId" clId="{F8FE9387-B09D-488B-9ED6-A0A75EC9D198}" dt="2023-04-24T12:36:52.099" v="13" actId="47"/>
        <pc:sldMkLst>
          <pc:docMk/>
          <pc:sldMk cId="158989568" sldId="304"/>
        </pc:sldMkLst>
      </pc:sldChg>
      <pc:sldChg chg="del">
        <pc:chgData name="Brian Amrine" userId="cd9b79790641daca" providerId="LiveId" clId="{F8FE9387-B09D-488B-9ED6-A0A75EC9D198}" dt="2023-04-24T12:37:02.371" v="20" actId="47"/>
        <pc:sldMkLst>
          <pc:docMk/>
          <pc:sldMk cId="4037562940" sldId="319"/>
        </pc:sldMkLst>
      </pc:sldChg>
      <pc:sldChg chg="del">
        <pc:chgData name="Brian Amrine" userId="cd9b79790641daca" providerId="LiveId" clId="{F8FE9387-B09D-488B-9ED6-A0A75EC9D198}" dt="2023-04-24T12:37:01.985" v="18" actId="47"/>
        <pc:sldMkLst>
          <pc:docMk/>
          <pc:sldMk cId="959553339" sldId="321"/>
        </pc:sldMkLst>
      </pc:sldChg>
      <pc:sldChg chg="del">
        <pc:chgData name="Brian Amrine" userId="cd9b79790641daca" providerId="LiveId" clId="{F8FE9387-B09D-488B-9ED6-A0A75EC9D198}" dt="2023-04-24T12:37:03.027" v="21" actId="47"/>
        <pc:sldMkLst>
          <pc:docMk/>
          <pc:sldMk cId="2376533900" sldId="322"/>
        </pc:sldMkLst>
      </pc:sldChg>
      <pc:sldChg chg="del">
        <pc:chgData name="Brian Amrine" userId="cd9b79790641daca" providerId="LiveId" clId="{F8FE9387-B09D-488B-9ED6-A0A75EC9D198}" dt="2023-04-24T12:36:51.884" v="10" actId="47"/>
        <pc:sldMkLst>
          <pc:docMk/>
          <pc:sldMk cId="751002455" sldId="326"/>
        </pc:sldMkLst>
      </pc:sldChg>
      <pc:sldChg chg="del">
        <pc:chgData name="Brian Amrine" userId="cd9b79790641daca" providerId="LiveId" clId="{F8FE9387-B09D-488B-9ED6-A0A75EC9D198}" dt="2023-04-24T12:36:50.299" v="7" actId="47"/>
        <pc:sldMkLst>
          <pc:docMk/>
          <pc:sldMk cId="3597031919" sldId="330"/>
        </pc:sldMkLst>
      </pc:sldChg>
      <pc:sldChg chg="del">
        <pc:chgData name="Brian Amrine" userId="cd9b79790641daca" providerId="LiveId" clId="{F8FE9387-B09D-488B-9ED6-A0A75EC9D198}" dt="2023-04-24T12:37:01.509" v="16" actId="47"/>
        <pc:sldMkLst>
          <pc:docMk/>
          <pc:sldMk cId="3224211674" sldId="331"/>
        </pc:sldMkLst>
      </pc:sldChg>
      <pc:sldChg chg="del">
        <pc:chgData name="Brian Amrine" userId="cd9b79790641daca" providerId="LiveId" clId="{F8FE9387-B09D-488B-9ED6-A0A75EC9D198}" dt="2023-04-24T12:37:01.769" v="17" actId="47"/>
        <pc:sldMkLst>
          <pc:docMk/>
          <pc:sldMk cId="337122582" sldId="334"/>
        </pc:sldMkLst>
      </pc:sldChg>
      <pc:sldChg chg="del">
        <pc:chgData name="Brian Amrine" userId="cd9b79790641daca" providerId="LiveId" clId="{F8FE9387-B09D-488B-9ED6-A0A75EC9D198}" dt="2023-04-24T12:37:03.635" v="22" actId="47"/>
        <pc:sldMkLst>
          <pc:docMk/>
          <pc:sldMk cId="1542297700" sldId="346"/>
        </pc:sldMkLst>
      </pc:sldChg>
      <pc:sldChg chg="add del">
        <pc:chgData name="Brian Amrine" userId="cd9b79790641daca" providerId="LiveId" clId="{F8FE9387-B09D-488B-9ED6-A0A75EC9D198}" dt="2023-04-24T12:36:55.504" v="15" actId="47"/>
        <pc:sldMkLst>
          <pc:docMk/>
          <pc:sldMk cId="294305838" sldId="348"/>
        </pc:sldMkLst>
      </pc:sldChg>
      <pc:sldChg chg="del">
        <pc:chgData name="Brian Amrine" userId="cd9b79790641daca" providerId="LiveId" clId="{F8FE9387-B09D-488B-9ED6-A0A75EC9D198}" dt="2023-04-24T12:36:49.873" v="4" actId="47"/>
        <pc:sldMkLst>
          <pc:docMk/>
          <pc:sldMk cId="1796165107" sldId="349"/>
        </pc:sldMkLst>
      </pc:sldChg>
      <pc:sldChg chg="del">
        <pc:chgData name="Brian Amrine" userId="cd9b79790641daca" providerId="LiveId" clId="{F8FE9387-B09D-488B-9ED6-A0A75EC9D198}" dt="2023-04-24T12:36:49.708" v="3" actId="47"/>
        <pc:sldMkLst>
          <pc:docMk/>
          <pc:sldMk cId="3378098813" sldId="351"/>
        </pc:sldMkLst>
      </pc:sldChg>
      <pc:sldChg chg="del">
        <pc:chgData name="Brian Amrine" userId="cd9b79790641daca" providerId="LiveId" clId="{F8FE9387-B09D-488B-9ED6-A0A75EC9D198}" dt="2023-04-24T12:36:51.316" v="8" actId="47"/>
        <pc:sldMkLst>
          <pc:docMk/>
          <pc:sldMk cId="2982278679" sldId="352"/>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A2E547D-1406-4A6F-8F93-E441204CE6E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76667F8A-B889-49B3-AC77-5DDF11A08AF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3B2889B-A0AC-4482-8592-5C96F2309420}" type="datetimeFigureOut">
              <a:rPr lang="en-US" smtClean="0"/>
              <a:t>10/26/2023</a:t>
            </a:fld>
            <a:endParaRPr lang="en-US"/>
          </a:p>
        </p:txBody>
      </p:sp>
      <p:sp>
        <p:nvSpPr>
          <p:cNvPr id="4" name="Footer Placeholder 3">
            <a:extLst>
              <a:ext uri="{FF2B5EF4-FFF2-40B4-BE49-F238E27FC236}">
                <a16:creationId xmlns:a16="http://schemas.microsoft.com/office/drawing/2014/main" id="{567AFD4F-C0E7-421C-AF77-6F9CC963C9C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1074AB9F-6726-4FB1-8769-82E23336CEB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D529299-61FF-4B93-ADA6-2FD5975D62F6}" type="slidenum">
              <a:rPr lang="en-US" smtClean="0"/>
              <a:t>‹#›</a:t>
            </a:fld>
            <a:endParaRPr lang="en-US"/>
          </a:p>
        </p:txBody>
      </p:sp>
    </p:spTree>
    <p:extLst>
      <p:ext uri="{BB962C8B-B14F-4D97-AF65-F5344CB8AC3E}">
        <p14:creationId xmlns:p14="http://schemas.microsoft.com/office/powerpoint/2010/main" val="14162700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30EB223-FFC0-462A-A3B8-EAA7CE0F8CBD}" type="datetimeFigureOut">
              <a:rPr lang="en-US" smtClean="0"/>
              <a:t>10/26/2023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C849E9A-41F7-4779-A581-48A7C374A227}" type="slidenum">
              <a:rPr lang="en-US" smtClean="0"/>
              <a:t>‹#›</a:t>
            </a:fld>
            <a:endParaRPr lang="en-US" dirty="0"/>
          </a:p>
        </p:txBody>
      </p:sp>
    </p:spTree>
    <p:extLst>
      <p:ext uri="{BB962C8B-B14F-4D97-AF65-F5344CB8AC3E}">
        <p14:creationId xmlns:p14="http://schemas.microsoft.com/office/powerpoint/2010/main" val="11555188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C849E9A-41F7-4779-A581-48A7C374A227}" type="slidenum">
              <a:rPr lang="en-US" smtClean="0"/>
              <a:t>1</a:t>
            </a:fld>
            <a:endParaRPr lang="en-US" dirty="0"/>
          </a:p>
        </p:txBody>
      </p:sp>
    </p:spTree>
    <p:extLst>
      <p:ext uri="{BB962C8B-B14F-4D97-AF65-F5344CB8AC3E}">
        <p14:creationId xmlns:p14="http://schemas.microsoft.com/office/powerpoint/2010/main" val="18814840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C849E9A-41F7-4779-A581-48A7C374A227}" type="slidenum">
              <a:rPr lang="en-US" smtClean="0"/>
              <a:t>2</a:t>
            </a:fld>
            <a:endParaRPr lang="en-US" dirty="0"/>
          </a:p>
        </p:txBody>
      </p:sp>
    </p:spTree>
    <p:extLst>
      <p:ext uri="{BB962C8B-B14F-4D97-AF65-F5344CB8AC3E}">
        <p14:creationId xmlns:p14="http://schemas.microsoft.com/office/powerpoint/2010/main" val="25830475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C849E9A-41F7-4779-A581-48A7C374A227}" type="slidenum">
              <a:rPr lang="en-US" smtClean="0"/>
              <a:t>3</a:t>
            </a:fld>
            <a:endParaRPr lang="en-US" dirty="0"/>
          </a:p>
        </p:txBody>
      </p:sp>
    </p:spTree>
    <p:extLst>
      <p:ext uri="{BB962C8B-B14F-4D97-AF65-F5344CB8AC3E}">
        <p14:creationId xmlns:p14="http://schemas.microsoft.com/office/powerpoint/2010/main" val="16742008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C849E9A-41F7-4779-A581-48A7C374A227}" type="slidenum">
              <a:rPr lang="en-US" smtClean="0"/>
              <a:t>4</a:t>
            </a:fld>
            <a:endParaRPr lang="en-US" dirty="0"/>
          </a:p>
        </p:txBody>
      </p:sp>
    </p:spTree>
    <p:extLst>
      <p:ext uri="{BB962C8B-B14F-4D97-AF65-F5344CB8AC3E}">
        <p14:creationId xmlns:p14="http://schemas.microsoft.com/office/powerpoint/2010/main" val="34504367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C849E9A-41F7-4779-A581-48A7C374A227}" type="slidenum">
              <a:rPr lang="en-US" smtClean="0"/>
              <a:t>5</a:t>
            </a:fld>
            <a:endParaRPr lang="en-US" dirty="0"/>
          </a:p>
        </p:txBody>
      </p:sp>
    </p:spTree>
    <p:extLst>
      <p:ext uri="{BB962C8B-B14F-4D97-AF65-F5344CB8AC3E}">
        <p14:creationId xmlns:p14="http://schemas.microsoft.com/office/powerpoint/2010/main" val="24819817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C849E9A-41F7-4779-A581-48A7C374A227}" type="slidenum">
              <a:rPr lang="en-US" smtClean="0"/>
              <a:t>6</a:t>
            </a:fld>
            <a:endParaRPr lang="en-US" dirty="0"/>
          </a:p>
        </p:txBody>
      </p:sp>
    </p:spTree>
    <p:extLst>
      <p:ext uri="{BB962C8B-B14F-4D97-AF65-F5344CB8AC3E}">
        <p14:creationId xmlns:p14="http://schemas.microsoft.com/office/powerpoint/2010/main" val="28577647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C849E9A-41F7-4779-A581-48A7C374A227}" type="slidenum">
              <a:rPr lang="en-US" smtClean="0"/>
              <a:t>7</a:t>
            </a:fld>
            <a:endParaRPr lang="en-US" dirty="0"/>
          </a:p>
        </p:txBody>
      </p:sp>
    </p:spTree>
    <p:extLst>
      <p:ext uri="{BB962C8B-B14F-4D97-AF65-F5344CB8AC3E}">
        <p14:creationId xmlns:p14="http://schemas.microsoft.com/office/powerpoint/2010/main" val="26423488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C849E9A-41F7-4779-A581-48A7C374A227}" type="slidenum">
              <a:rPr lang="en-US" smtClean="0"/>
              <a:t>8</a:t>
            </a:fld>
            <a:endParaRPr lang="en-US" dirty="0"/>
          </a:p>
        </p:txBody>
      </p:sp>
    </p:spTree>
    <p:extLst>
      <p:ext uri="{BB962C8B-B14F-4D97-AF65-F5344CB8AC3E}">
        <p14:creationId xmlns:p14="http://schemas.microsoft.com/office/powerpoint/2010/main" val="7673813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9718B7-7F68-4CC9-8291-332587FA31D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181D6BB-0446-49E8-8677-EADF274E952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35AEE24-534A-40F1-99E4-00B7D5FD9124}"/>
              </a:ext>
            </a:extLst>
          </p:cNvPr>
          <p:cNvSpPr>
            <a:spLocks noGrp="1"/>
          </p:cNvSpPr>
          <p:nvPr>
            <p:ph type="dt" sz="half" idx="10"/>
          </p:nvPr>
        </p:nvSpPr>
        <p:spPr/>
        <p:txBody>
          <a:bodyPr/>
          <a:lstStyle/>
          <a:p>
            <a:fld id="{DECF21A4-E71B-4D3A-AF45-E989C23A7BB1}" type="datetimeFigureOut">
              <a:rPr lang="en-US" smtClean="0"/>
              <a:t>10/26/2023</a:t>
            </a:fld>
            <a:endParaRPr lang="en-US" dirty="0"/>
          </a:p>
        </p:txBody>
      </p:sp>
      <p:sp>
        <p:nvSpPr>
          <p:cNvPr id="5" name="Footer Placeholder 4">
            <a:extLst>
              <a:ext uri="{FF2B5EF4-FFF2-40B4-BE49-F238E27FC236}">
                <a16:creationId xmlns:a16="http://schemas.microsoft.com/office/drawing/2014/main" id="{CD594011-48FF-493D-8286-F62D3455253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880EFCD-7E72-4882-86DC-2F371D7D9516}"/>
              </a:ext>
            </a:extLst>
          </p:cNvPr>
          <p:cNvSpPr>
            <a:spLocks noGrp="1"/>
          </p:cNvSpPr>
          <p:nvPr>
            <p:ph type="sldNum" sz="quarter" idx="12"/>
          </p:nvPr>
        </p:nvSpPr>
        <p:spPr/>
        <p:txBody>
          <a:bodyPr/>
          <a:lstStyle/>
          <a:p>
            <a:fld id="{A6AF1B4E-90EC-4A51-B6E5-B702C054ECB0}" type="slidenum">
              <a:rPr lang="en-US" smtClean="0"/>
              <a:t>‹#›</a:t>
            </a:fld>
            <a:endParaRPr lang="en-US" dirty="0"/>
          </a:p>
        </p:txBody>
      </p:sp>
    </p:spTree>
    <p:extLst>
      <p:ext uri="{BB962C8B-B14F-4D97-AF65-F5344CB8AC3E}">
        <p14:creationId xmlns:p14="http://schemas.microsoft.com/office/powerpoint/2010/main" val="11528132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47D73-EDDA-49A6-BA12-1CA980DA9BC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189B82E-4CA1-47A5-B133-FBD4D8A8398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38A267F-D142-4D04-9F03-6CB099E6FA32}"/>
              </a:ext>
            </a:extLst>
          </p:cNvPr>
          <p:cNvSpPr>
            <a:spLocks noGrp="1"/>
          </p:cNvSpPr>
          <p:nvPr>
            <p:ph type="dt" sz="half" idx="10"/>
          </p:nvPr>
        </p:nvSpPr>
        <p:spPr/>
        <p:txBody>
          <a:bodyPr/>
          <a:lstStyle/>
          <a:p>
            <a:fld id="{DECF21A4-E71B-4D3A-AF45-E989C23A7BB1}" type="datetimeFigureOut">
              <a:rPr lang="en-US" smtClean="0"/>
              <a:t>10/26/2023</a:t>
            </a:fld>
            <a:endParaRPr lang="en-US" dirty="0"/>
          </a:p>
        </p:txBody>
      </p:sp>
      <p:sp>
        <p:nvSpPr>
          <p:cNvPr id="5" name="Footer Placeholder 4">
            <a:extLst>
              <a:ext uri="{FF2B5EF4-FFF2-40B4-BE49-F238E27FC236}">
                <a16:creationId xmlns:a16="http://schemas.microsoft.com/office/drawing/2014/main" id="{705127CA-154D-4E90-B776-A2EE71F78D2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D5F0BA5-F4EE-4282-B111-76B869BE267D}"/>
              </a:ext>
            </a:extLst>
          </p:cNvPr>
          <p:cNvSpPr>
            <a:spLocks noGrp="1"/>
          </p:cNvSpPr>
          <p:nvPr>
            <p:ph type="sldNum" sz="quarter" idx="12"/>
          </p:nvPr>
        </p:nvSpPr>
        <p:spPr/>
        <p:txBody>
          <a:bodyPr/>
          <a:lstStyle/>
          <a:p>
            <a:fld id="{A6AF1B4E-90EC-4A51-B6E5-B702C054ECB0}" type="slidenum">
              <a:rPr lang="en-US" smtClean="0"/>
              <a:t>‹#›</a:t>
            </a:fld>
            <a:endParaRPr lang="en-US" dirty="0"/>
          </a:p>
        </p:txBody>
      </p:sp>
    </p:spTree>
    <p:extLst>
      <p:ext uri="{BB962C8B-B14F-4D97-AF65-F5344CB8AC3E}">
        <p14:creationId xmlns:p14="http://schemas.microsoft.com/office/powerpoint/2010/main" val="30674087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256E92A-52E0-4710-BDEF-0A153468540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7A240E1-5EB0-47FD-AA37-BF945D136CC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1A14243-F1E4-487A-ABEC-30516A01DF2B}"/>
              </a:ext>
            </a:extLst>
          </p:cNvPr>
          <p:cNvSpPr>
            <a:spLocks noGrp="1"/>
          </p:cNvSpPr>
          <p:nvPr>
            <p:ph type="dt" sz="half" idx="10"/>
          </p:nvPr>
        </p:nvSpPr>
        <p:spPr/>
        <p:txBody>
          <a:bodyPr/>
          <a:lstStyle/>
          <a:p>
            <a:fld id="{DECF21A4-E71B-4D3A-AF45-E989C23A7BB1}" type="datetimeFigureOut">
              <a:rPr lang="en-US" smtClean="0"/>
              <a:t>10/26/2023</a:t>
            </a:fld>
            <a:endParaRPr lang="en-US" dirty="0"/>
          </a:p>
        </p:txBody>
      </p:sp>
      <p:sp>
        <p:nvSpPr>
          <p:cNvPr id="5" name="Footer Placeholder 4">
            <a:extLst>
              <a:ext uri="{FF2B5EF4-FFF2-40B4-BE49-F238E27FC236}">
                <a16:creationId xmlns:a16="http://schemas.microsoft.com/office/drawing/2014/main" id="{AC358244-98FD-472D-AB8C-075F71C10BF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4998D5A-820D-4519-967F-33320971CBAB}"/>
              </a:ext>
            </a:extLst>
          </p:cNvPr>
          <p:cNvSpPr>
            <a:spLocks noGrp="1"/>
          </p:cNvSpPr>
          <p:nvPr>
            <p:ph type="sldNum" sz="quarter" idx="12"/>
          </p:nvPr>
        </p:nvSpPr>
        <p:spPr/>
        <p:txBody>
          <a:bodyPr/>
          <a:lstStyle/>
          <a:p>
            <a:fld id="{A6AF1B4E-90EC-4A51-B6E5-B702C054ECB0}" type="slidenum">
              <a:rPr lang="en-US" smtClean="0"/>
              <a:t>‹#›</a:t>
            </a:fld>
            <a:endParaRPr lang="en-US" dirty="0"/>
          </a:p>
        </p:txBody>
      </p:sp>
    </p:spTree>
    <p:extLst>
      <p:ext uri="{BB962C8B-B14F-4D97-AF65-F5344CB8AC3E}">
        <p14:creationId xmlns:p14="http://schemas.microsoft.com/office/powerpoint/2010/main" val="14024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6334F3-0709-471B-A734-C4B404F55B8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F795016-AF78-4708-9C5F-21110C197B0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AAEA2D1-B124-4454-AFDC-EA60A14BA121}"/>
              </a:ext>
            </a:extLst>
          </p:cNvPr>
          <p:cNvSpPr>
            <a:spLocks noGrp="1"/>
          </p:cNvSpPr>
          <p:nvPr>
            <p:ph type="dt" sz="half" idx="10"/>
          </p:nvPr>
        </p:nvSpPr>
        <p:spPr/>
        <p:txBody>
          <a:bodyPr/>
          <a:lstStyle/>
          <a:p>
            <a:fld id="{DECF21A4-E71B-4D3A-AF45-E989C23A7BB1}" type="datetimeFigureOut">
              <a:rPr lang="en-US" smtClean="0"/>
              <a:t>10/26/2023</a:t>
            </a:fld>
            <a:endParaRPr lang="en-US" dirty="0"/>
          </a:p>
        </p:txBody>
      </p:sp>
      <p:sp>
        <p:nvSpPr>
          <p:cNvPr id="5" name="Footer Placeholder 4">
            <a:extLst>
              <a:ext uri="{FF2B5EF4-FFF2-40B4-BE49-F238E27FC236}">
                <a16:creationId xmlns:a16="http://schemas.microsoft.com/office/drawing/2014/main" id="{B4F58000-F9D7-4A53-A6C5-E5E8154226B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0D22AAD-0D08-4F47-8D5A-EFE29017E8DD}"/>
              </a:ext>
            </a:extLst>
          </p:cNvPr>
          <p:cNvSpPr>
            <a:spLocks noGrp="1"/>
          </p:cNvSpPr>
          <p:nvPr>
            <p:ph type="sldNum" sz="quarter" idx="12"/>
          </p:nvPr>
        </p:nvSpPr>
        <p:spPr/>
        <p:txBody>
          <a:bodyPr/>
          <a:lstStyle/>
          <a:p>
            <a:fld id="{A6AF1B4E-90EC-4A51-B6E5-B702C054ECB0}" type="slidenum">
              <a:rPr lang="en-US" smtClean="0"/>
              <a:t>‹#›</a:t>
            </a:fld>
            <a:endParaRPr lang="en-US" dirty="0"/>
          </a:p>
        </p:txBody>
      </p:sp>
    </p:spTree>
    <p:extLst>
      <p:ext uri="{BB962C8B-B14F-4D97-AF65-F5344CB8AC3E}">
        <p14:creationId xmlns:p14="http://schemas.microsoft.com/office/powerpoint/2010/main" val="42130462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036159-1280-4EE9-96D3-A56BD582661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BA27A78-1874-488A-B215-7D763D33818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84BB3D1-3138-4B69-BF5D-4B1A213451CA}"/>
              </a:ext>
            </a:extLst>
          </p:cNvPr>
          <p:cNvSpPr>
            <a:spLocks noGrp="1"/>
          </p:cNvSpPr>
          <p:nvPr>
            <p:ph type="dt" sz="half" idx="10"/>
          </p:nvPr>
        </p:nvSpPr>
        <p:spPr/>
        <p:txBody>
          <a:bodyPr/>
          <a:lstStyle/>
          <a:p>
            <a:fld id="{DECF21A4-E71B-4D3A-AF45-E989C23A7BB1}" type="datetimeFigureOut">
              <a:rPr lang="en-US" smtClean="0"/>
              <a:t>10/26/2023</a:t>
            </a:fld>
            <a:endParaRPr lang="en-US" dirty="0"/>
          </a:p>
        </p:txBody>
      </p:sp>
      <p:sp>
        <p:nvSpPr>
          <p:cNvPr id="5" name="Footer Placeholder 4">
            <a:extLst>
              <a:ext uri="{FF2B5EF4-FFF2-40B4-BE49-F238E27FC236}">
                <a16:creationId xmlns:a16="http://schemas.microsoft.com/office/drawing/2014/main" id="{0EFF90C5-31F4-4A22-AC00-3FB5ED291B2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51F787E-B946-4091-ABC6-F9DB06BBEE34}"/>
              </a:ext>
            </a:extLst>
          </p:cNvPr>
          <p:cNvSpPr>
            <a:spLocks noGrp="1"/>
          </p:cNvSpPr>
          <p:nvPr>
            <p:ph type="sldNum" sz="quarter" idx="12"/>
          </p:nvPr>
        </p:nvSpPr>
        <p:spPr/>
        <p:txBody>
          <a:bodyPr/>
          <a:lstStyle/>
          <a:p>
            <a:fld id="{A6AF1B4E-90EC-4A51-B6E5-B702C054ECB0}" type="slidenum">
              <a:rPr lang="en-US" smtClean="0"/>
              <a:t>‹#›</a:t>
            </a:fld>
            <a:endParaRPr lang="en-US" dirty="0"/>
          </a:p>
        </p:txBody>
      </p:sp>
    </p:spTree>
    <p:extLst>
      <p:ext uri="{BB962C8B-B14F-4D97-AF65-F5344CB8AC3E}">
        <p14:creationId xmlns:p14="http://schemas.microsoft.com/office/powerpoint/2010/main" val="10892729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0CAA11-CC97-44E5-AE4D-808FD741A06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83AB6CB-9460-4BCA-86C5-5F26357AB80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9FAB0F6-401D-4BAF-A300-65AD684DF96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4561BBA-B185-4B45-B152-3D320E15F550}"/>
              </a:ext>
            </a:extLst>
          </p:cNvPr>
          <p:cNvSpPr>
            <a:spLocks noGrp="1"/>
          </p:cNvSpPr>
          <p:nvPr>
            <p:ph type="dt" sz="half" idx="10"/>
          </p:nvPr>
        </p:nvSpPr>
        <p:spPr/>
        <p:txBody>
          <a:bodyPr/>
          <a:lstStyle/>
          <a:p>
            <a:fld id="{DECF21A4-E71B-4D3A-AF45-E989C23A7BB1}" type="datetimeFigureOut">
              <a:rPr lang="en-US" smtClean="0"/>
              <a:t>10/26/2023</a:t>
            </a:fld>
            <a:endParaRPr lang="en-US" dirty="0"/>
          </a:p>
        </p:txBody>
      </p:sp>
      <p:sp>
        <p:nvSpPr>
          <p:cNvPr id="6" name="Footer Placeholder 5">
            <a:extLst>
              <a:ext uri="{FF2B5EF4-FFF2-40B4-BE49-F238E27FC236}">
                <a16:creationId xmlns:a16="http://schemas.microsoft.com/office/drawing/2014/main" id="{D61CD760-96AC-4821-A56B-0B805F2FAD44}"/>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F750665-D5B5-4D0B-B2F0-CB6B027CDEC7}"/>
              </a:ext>
            </a:extLst>
          </p:cNvPr>
          <p:cNvSpPr>
            <a:spLocks noGrp="1"/>
          </p:cNvSpPr>
          <p:nvPr>
            <p:ph type="sldNum" sz="quarter" idx="12"/>
          </p:nvPr>
        </p:nvSpPr>
        <p:spPr/>
        <p:txBody>
          <a:bodyPr/>
          <a:lstStyle/>
          <a:p>
            <a:fld id="{A6AF1B4E-90EC-4A51-B6E5-B702C054ECB0}" type="slidenum">
              <a:rPr lang="en-US" smtClean="0"/>
              <a:t>‹#›</a:t>
            </a:fld>
            <a:endParaRPr lang="en-US" dirty="0"/>
          </a:p>
        </p:txBody>
      </p:sp>
    </p:spTree>
    <p:extLst>
      <p:ext uri="{BB962C8B-B14F-4D97-AF65-F5344CB8AC3E}">
        <p14:creationId xmlns:p14="http://schemas.microsoft.com/office/powerpoint/2010/main" val="3138061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EA47C3-C498-415A-A057-E19BCEB5F28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BF6677F-2712-4810-A3AA-56FA75386D2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871B54A-6775-4978-8E19-32694C9B5E3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DBA1303-B245-476D-BD02-A4E4A359F6E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E8E898F-5B79-46F1-89C1-F827997CC48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B417A4D-2EC9-4294-BFF4-EAE22EE1099A}"/>
              </a:ext>
            </a:extLst>
          </p:cNvPr>
          <p:cNvSpPr>
            <a:spLocks noGrp="1"/>
          </p:cNvSpPr>
          <p:nvPr>
            <p:ph type="dt" sz="half" idx="10"/>
          </p:nvPr>
        </p:nvSpPr>
        <p:spPr/>
        <p:txBody>
          <a:bodyPr/>
          <a:lstStyle/>
          <a:p>
            <a:fld id="{DECF21A4-E71B-4D3A-AF45-E989C23A7BB1}" type="datetimeFigureOut">
              <a:rPr lang="en-US" smtClean="0"/>
              <a:t>10/26/2023</a:t>
            </a:fld>
            <a:endParaRPr lang="en-US" dirty="0"/>
          </a:p>
        </p:txBody>
      </p:sp>
      <p:sp>
        <p:nvSpPr>
          <p:cNvPr id="8" name="Footer Placeholder 7">
            <a:extLst>
              <a:ext uri="{FF2B5EF4-FFF2-40B4-BE49-F238E27FC236}">
                <a16:creationId xmlns:a16="http://schemas.microsoft.com/office/drawing/2014/main" id="{6150E317-3602-42A1-BB7F-0184072E8D5F}"/>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50CE2C97-E26C-4A8B-93A0-B01E2C7F4522}"/>
              </a:ext>
            </a:extLst>
          </p:cNvPr>
          <p:cNvSpPr>
            <a:spLocks noGrp="1"/>
          </p:cNvSpPr>
          <p:nvPr>
            <p:ph type="sldNum" sz="quarter" idx="12"/>
          </p:nvPr>
        </p:nvSpPr>
        <p:spPr/>
        <p:txBody>
          <a:bodyPr/>
          <a:lstStyle/>
          <a:p>
            <a:fld id="{A6AF1B4E-90EC-4A51-B6E5-B702C054ECB0}" type="slidenum">
              <a:rPr lang="en-US" smtClean="0"/>
              <a:t>‹#›</a:t>
            </a:fld>
            <a:endParaRPr lang="en-US" dirty="0"/>
          </a:p>
        </p:txBody>
      </p:sp>
    </p:spTree>
    <p:extLst>
      <p:ext uri="{BB962C8B-B14F-4D97-AF65-F5344CB8AC3E}">
        <p14:creationId xmlns:p14="http://schemas.microsoft.com/office/powerpoint/2010/main" val="22586984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9F68FC-5755-447A-8D7F-9ADED3E994A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AB50287-81AA-46CA-8CB3-53A7F8313741}"/>
              </a:ext>
            </a:extLst>
          </p:cNvPr>
          <p:cNvSpPr>
            <a:spLocks noGrp="1"/>
          </p:cNvSpPr>
          <p:nvPr>
            <p:ph type="dt" sz="half" idx="10"/>
          </p:nvPr>
        </p:nvSpPr>
        <p:spPr/>
        <p:txBody>
          <a:bodyPr/>
          <a:lstStyle/>
          <a:p>
            <a:fld id="{DECF21A4-E71B-4D3A-AF45-E989C23A7BB1}" type="datetimeFigureOut">
              <a:rPr lang="en-US" smtClean="0"/>
              <a:t>10/26/2023</a:t>
            </a:fld>
            <a:endParaRPr lang="en-US" dirty="0"/>
          </a:p>
        </p:txBody>
      </p:sp>
      <p:sp>
        <p:nvSpPr>
          <p:cNvPr id="4" name="Footer Placeholder 3">
            <a:extLst>
              <a:ext uri="{FF2B5EF4-FFF2-40B4-BE49-F238E27FC236}">
                <a16:creationId xmlns:a16="http://schemas.microsoft.com/office/drawing/2014/main" id="{2F1BA4AA-02C9-459E-9362-3DA60E3B5972}"/>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AB2A2C8F-DBB4-4235-A67E-FB4039D9AA24}"/>
              </a:ext>
            </a:extLst>
          </p:cNvPr>
          <p:cNvSpPr>
            <a:spLocks noGrp="1"/>
          </p:cNvSpPr>
          <p:nvPr>
            <p:ph type="sldNum" sz="quarter" idx="12"/>
          </p:nvPr>
        </p:nvSpPr>
        <p:spPr/>
        <p:txBody>
          <a:bodyPr/>
          <a:lstStyle/>
          <a:p>
            <a:fld id="{A6AF1B4E-90EC-4A51-B6E5-B702C054ECB0}" type="slidenum">
              <a:rPr lang="en-US" smtClean="0"/>
              <a:t>‹#›</a:t>
            </a:fld>
            <a:endParaRPr lang="en-US" dirty="0"/>
          </a:p>
        </p:txBody>
      </p:sp>
    </p:spTree>
    <p:extLst>
      <p:ext uri="{BB962C8B-B14F-4D97-AF65-F5344CB8AC3E}">
        <p14:creationId xmlns:p14="http://schemas.microsoft.com/office/powerpoint/2010/main" val="40683954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46ACAA5-F8E7-46E9-8BA7-A510948B62CC}"/>
              </a:ext>
            </a:extLst>
          </p:cNvPr>
          <p:cNvSpPr>
            <a:spLocks noGrp="1"/>
          </p:cNvSpPr>
          <p:nvPr>
            <p:ph type="dt" sz="half" idx="10"/>
          </p:nvPr>
        </p:nvSpPr>
        <p:spPr/>
        <p:txBody>
          <a:bodyPr/>
          <a:lstStyle/>
          <a:p>
            <a:fld id="{DECF21A4-E71B-4D3A-AF45-E989C23A7BB1}" type="datetimeFigureOut">
              <a:rPr lang="en-US" smtClean="0"/>
              <a:t>10/26/2023</a:t>
            </a:fld>
            <a:endParaRPr lang="en-US" dirty="0"/>
          </a:p>
        </p:txBody>
      </p:sp>
      <p:sp>
        <p:nvSpPr>
          <p:cNvPr id="3" name="Footer Placeholder 2">
            <a:extLst>
              <a:ext uri="{FF2B5EF4-FFF2-40B4-BE49-F238E27FC236}">
                <a16:creationId xmlns:a16="http://schemas.microsoft.com/office/drawing/2014/main" id="{D1F2DEE8-5654-4DCA-A8D0-D883E52B6FBC}"/>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B0B179A5-4329-4057-9DEB-5B6E3AD1183F}"/>
              </a:ext>
            </a:extLst>
          </p:cNvPr>
          <p:cNvSpPr>
            <a:spLocks noGrp="1"/>
          </p:cNvSpPr>
          <p:nvPr>
            <p:ph type="sldNum" sz="quarter" idx="12"/>
          </p:nvPr>
        </p:nvSpPr>
        <p:spPr/>
        <p:txBody>
          <a:bodyPr/>
          <a:lstStyle/>
          <a:p>
            <a:fld id="{A6AF1B4E-90EC-4A51-B6E5-B702C054ECB0}" type="slidenum">
              <a:rPr lang="en-US" smtClean="0"/>
              <a:t>‹#›</a:t>
            </a:fld>
            <a:endParaRPr lang="en-US" dirty="0"/>
          </a:p>
        </p:txBody>
      </p:sp>
    </p:spTree>
    <p:extLst>
      <p:ext uri="{BB962C8B-B14F-4D97-AF65-F5344CB8AC3E}">
        <p14:creationId xmlns:p14="http://schemas.microsoft.com/office/powerpoint/2010/main" val="6217904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91DA80-336B-4DBB-91A1-6E3E4B3C20A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840D456-F0A3-4789-A310-A23F01B2EC0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B8A8B05-7071-44D4-80F7-3E8191C9A49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D8562E-E6F1-449B-909C-98426BA86B36}"/>
              </a:ext>
            </a:extLst>
          </p:cNvPr>
          <p:cNvSpPr>
            <a:spLocks noGrp="1"/>
          </p:cNvSpPr>
          <p:nvPr>
            <p:ph type="dt" sz="half" idx="10"/>
          </p:nvPr>
        </p:nvSpPr>
        <p:spPr/>
        <p:txBody>
          <a:bodyPr/>
          <a:lstStyle/>
          <a:p>
            <a:fld id="{DECF21A4-E71B-4D3A-AF45-E989C23A7BB1}" type="datetimeFigureOut">
              <a:rPr lang="en-US" smtClean="0"/>
              <a:t>10/26/2023</a:t>
            </a:fld>
            <a:endParaRPr lang="en-US" dirty="0"/>
          </a:p>
        </p:txBody>
      </p:sp>
      <p:sp>
        <p:nvSpPr>
          <p:cNvPr id="6" name="Footer Placeholder 5">
            <a:extLst>
              <a:ext uri="{FF2B5EF4-FFF2-40B4-BE49-F238E27FC236}">
                <a16:creationId xmlns:a16="http://schemas.microsoft.com/office/drawing/2014/main" id="{7EB47A9A-FB08-407B-A73A-0AC513F0FD5A}"/>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4BFF841F-796A-4FE6-B5E0-C8A4986793EE}"/>
              </a:ext>
            </a:extLst>
          </p:cNvPr>
          <p:cNvSpPr>
            <a:spLocks noGrp="1"/>
          </p:cNvSpPr>
          <p:nvPr>
            <p:ph type="sldNum" sz="quarter" idx="12"/>
          </p:nvPr>
        </p:nvSpPr>
        <p:spPr/>
        <p:txBody>
          <a:bodyPr/>
          <a:lstStyle/>
          <a:p>
            <a:fld id="{A6AF1B4E-90EC-4A51-B6E5-B702C054ECB0}" type="slidenum">
              <a:rPr lang="en-US" smtClean="0"/>
              <a:t>‹#›</a:t>
            </a:fld>
            <a:endParaRPr lang="en-US" dirty="0"/>
          </a:p>
        </p:txBody>
      </p:sp>
    </p:spTree>
    <p:extLst>
      <p:ext uri="{BB962C8B-B14F-4D97-AF65-F5344CB8AC3E}">
        <p14:creationId xmlns:p14="http://schemas.microsoft.com/office/powerpoint/2010/main" val="1089849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AD474D-6779-4C23-BD3C-82F5DC3E3E2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A21096C-E430-49C7-A801-21C0BD95DC4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0024828F-334F-4A50-850D-10684F24527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33293F4-2B70-4BB5-A982-219E4133E251}"/>
              </a:ext>
            </a:extLst>
          </p:cNvPr>
          <p:cNvSpPr>
            <a:spLocks noGrp="1"/>
          </p:cNvSpPr>
          <p:nvPr>
            <p:ph type="dt" sz="half" idx="10"/>
          </p:nvPr>
        </p:nvSpPr>
        <p:spPr/>
        <p:txBody>
          <a:bodyPr/>
          <a:lstStyle/>
          <a:p>
            <a:fld id="{DECF21A4-E71B-4D3A-AF45-E989C23A7BB1}" type="datetimeFigureOut">
              <a:rPr lang="en-US" smtClean="0"/>
              <a:t>10/26/2023</a:t>
            </a:fld>
            <a:endParaRPr lang="en-US" dirty="0"/>
          </a:p>
        </p:txBody>
      </p:sp>
      <p:sp>
        <p:nvSpPr>
          <p:cNvPr id="6" name="Footer Placeholder 5">
            <a:extLst>
              <a:ext uri="{FF2B5EF4-FFF2-40B4-BE49-F238E27FC236}">
                <a16:creationId xmlns:a16="http://schemas.microsoft.com/office/drawing/2014/main" id="{C4F9A86F-B378-4759-B50E-2E0BFAE6246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0A95BDC-FC58-4638-AA59-A3DA9931FD3D}"/>
              </a:ext>
            </a:extLst>
          </p:cNvPr>
          <p:cNvSpPr>
            <a:spLocks noGrp="1"/>
          </p:cNvSpPr>
          <p:nvPr>
            <p:ph type="sldNum" sz="quarter" idx="12"/>
          </p:nvPr>
        </p:nvSpPr>
        <p:spPr/>
        <p:txBody>
          <a:bodyPr/>
          <a:lstStyle/>
          <a:p>
            <a:fld id="{A6AF1B4E-90EC-4A51-B6E5-B702C054ECB0}" type="slidenum">
              <a:rPr lang="en-US" smtClean="0"/>
              <a:t>‹#›</a:t>
            </a:fld>
            <a:endParaRPr lang="en-US" dirty="0"/>
          </a:p>
        </p:txBody>
      </p:sp>
    </p:spTree>
    <p:extLst>
      <p:ext uri="{BB962C8B-B14F-4D97-AF65-F5344CB8AC3E}">
        <p14:creationId xmlns:p14="http://schemas.microsoft.com/office/powerpoint/2010/main" val="17908331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D80BC3B-525F-4038-9330-0729879F918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9629186-93D7-46FA-AE02-36D9426043A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1BF1CEB-0530-4996-BAEF-2E6A04DAD60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ECF21A4-E71B-4D3A-AF45-E989C23A7BB1}" type="datetimeFigureOut">
              <a:rPr lang="en-US" smtClean="0"/>
              <a:t>10/26/2023</a:t>
            </a:fld>
            <a:endParaRPr lang="en-US" dirty="0"/>
          </a:p>
        </p:txBody>
      </p:sp>
      <p:sp>
        <p:nvSpPr>
          <p:cNvPr id="5" name="Footer Placeholder 4">
            <a:extLst>
              <a:ext uri="{FF2B5EF4-FFF2-40B4-BE49-F238E27FC236}">
                <a16:creationId xmlns:a16="http://schemas.microsoft.com/office/drawing/2014/main" id="{C8DCFF3D-7353-4B4D-9E75-FA835E06E74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F382C8D6-8B0B-4982-9EE4-AA823C69C32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6AF1B4E-90EC-4A51-B6E5-B702C054ECB0}" type="slidenum">
              <a:rPr lang="en-US" smtClean="0"/>
              <a:t>‹#›</a:t>
            </a:fld>
            <a:endParaRPr lang="en-US" dirty="0"/>
          </a:p>
        </p:txBody>
      </p:sp>
    </p:spTree>
    <p:extLst>
      <p:ext uri="{BB962C8B-B14F-4D97-AF65-F5344CB8AC3E}">
        <p14:creationId xmlns:p14="http://schemas.microsoft.com/office/powerpoint/2010/main" val="40106040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anaconda.com/download"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google.com/chrome/"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2C824B-4279-4D47-92DD-71F5353FAA23}"/>
              </a:ext>
            </a:extLst>
          </p:cNvPr>
          <p:cNvSpPr>
            <a:spLocks noGrp="1"/>
          </p:cNvSpPr>
          <p:nvPr>
            <p:ph type="title"/>
          </p:nvPr>
        </p:nvSpPr>
        <p:spPr>
          <a:xfrm>
            <a:off x="268358" y="169573"/>
            <a:ext cx="11532872" cy="1027223"/>
          </a:xfrm>
        </p:spPr>
        <p:txBody>
          <a:bodyPr>
            <a:normAutofit fontScale="90000"/>
          </a:bodyPr>
          <a:lstStyle/>
          <a:p>
            <a:r>
              <a:rPr lang="en-US" dirty="0">
                <a:latin typeface="Franklin Gothic Book" panose="020B0503020102020204" pitchFamily="34" charset="0"/>
                <a:cs typeface="Segoe UI" panose="020B0502040204020203" pitchFamily="34" charset="0"/>
              </a:rPr>
              <a:t>Anaconda/Python Installation Part 1 – Installing Anaconda</a:t>
            </a:r>
          </a:p>
        </p:txBody>
      </p:sp>
      <p:sp>
        <p:nvSpPr>
          <p:cNvPr id="4" name="Title 1">
            <a:extLst>
              <a:ext uri="{FF2B5EF4-FFF2-40B4-BE49-F238E27FC236}">
                <a16:creationId xmlns:a16="http://schemas.microsoft.com/office/drawing/2014/main" id="{699639FF-08C4-0D0D-B8BB-628198B0564B}"/>
              </a:ext>
            </a:extLst>
          </p:cNvPr>
          <p:cNvSpPr txBox="1">
            <a:spLocks/>
          </p:cNvSpPr>
          <p:nvPr/>
        </p:nvSpPr>
        <p:spPr>
          <a:xfrm>
            <a:off x="329564" y="1660811"/>
            <a:ext cx="11532872" cy="24688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457200" indent="-457200">
              <a:buFont typeface="Arial" panose="020B0604020202020204" pitchFamily="34" charset="0"/>
              <a:buChar char="•"/>
            </a:pPr>
            <a:r>
              <a:rPr lang="en-US" sz="3000" dirty="0">
                <a:latin typeface="Franklin Gothic Book" panose="020B0503020102020204" pitchFamily="34" charset="0"/>
                <a:cs typeface="Segoe UI" panose="020B0502040204020203" pitchFamily="34" charset="0"/>
              </a:rPr>
              <a:t>Anaconda is very popular distribution of Python that includes the Python executor (python.exe), common Python packages, and the </a:t>
            </a:r>
            <a:r>
              <a:rPr lang="en-US" sz="3000" dirty="0" err="1">
                <a:latin typeface="Franklin Gothic Book" panose="020B0503020102020204" pitchFamily="34" charset="0"/>
                <a:cs typeface="Segoe UI" panose="020B0502040204020203" pitchFamily="34" charset="0"/>
              </a:rPr>
              <a:t>Jupyter</a:t>
            </a:r>
            <a:r>
              <a:rPr lang="en-US" sz="3000" dirty="0">
                <a:latin typeface="Franklin Gothic Book" panose="020B0503020102020204" pitchFamily="34" charset="0"/>
                <a:cs typeface="Segoe UI" panose="020B0502040204020203" pitchFamily="34" charset="0"/>
              </a:rPr>
              <a:t> Notebook IDE (integrated development environment)</a:t>
            </a:r>
          </a:p>
          <a:p>
            <a:pPr marL="457200" indent="-457200">
              <a:buFont typeface="Arial" panose="020B0604020202020204" pitchFamily="34" charset="0"/>
              <a:buChar char="•"/>
            </a:pPr>
            <a:r>
              <a:rPr lang="en-US" sz="3000" dirty="0">
                <a:latin typeface="Franklin Gothic Book" panose="020B0503020102020204" pitchFamily="34" charset="0"/>
                <a:cs typeface="Segoe UI" panose="020B0502040204020203" pitchFamily="34" charset="0"/>
              </a:rPr>
              <a:t>Download Anaconda </a:t>
            </a:r>
            <a:r>
              <a:rPr lang="en-US" sz="3000">
                <a:latin typeface="Franklin Gothic Book" panose="020B0503020102020204" pitchFamily="34" charset="0"/>
                <a:cs typeface="Segoe UI" panose="020B0502040204020203" pitchFamily="34" charset="0"/>
              </a:rPr>
              <a:t>at </a:t>
            </a:r>
            <a:r>
              <a:rPr lang="en-US" sz="3000">
                <a:latin typeface="Franklin Gothic Book" panose="020B0503020102020204" pitchFamily="34" charset="0"/>
                <a:cs typeface="Segoe UI" panose="020B0502040204020203" pitchFamily="34" charset="0"/>
                <a:hlinkClick r:id="rId3"/>
              </a:rPr>
              <a:t>https://www.anaconda.com/download</a:t>
            </a:r>
            <a:r>
              <a:rPr lang="en-US" sz="3000">
                <a:latin typeface="Franklin Gothic Book" panose="020B0503020102020204" pitchFamily="34" charset="0"/>
                <a:cs typeface="Segoe UI" panose="020B0502040204020203" pitchFamily="34" charset="0"/>
              </a:rPr>
              <a:t> </a:t>
            </a:r>
            <a:endParaRPr lang="en-US" sz="3000" dirty="0">
              <a:latin typeface="Franklin Gothic Book" panose="020B0503020102020204" pitchFamily="34" charset="0"/>
              <a:cs typeface="Segoe UI" panose="020B0502040204020203" pitchFamily="34" charset="0"/>
            </a:endParaRPr>
          </a:p>
          <a:p>
            <a:endParaRPr lang="en-US" dirty="0">
              <a:latin typeface="Franklin Gothic Book" panose="020B0503020102020204" pitchFamily="34" charset="0"/>
              <a:cs typeface="Segoe UI" panose="020B0502040204020203" pitchFamily="34" charset="0"/>
            </a:endParaRPr>
          </a:p>
        </p:txBody>
      </p:sp>
      <p:pic>
        <p:nvPicPr>
          <p:cNvPr id="5" name="Picture 4">
            <a:extLst>
              <a:ext uri="{FF2B5EF4-FFF2-40B4-BE49-F238E27FC236}">
                <a16:creationId xmlns:a16="http://schemas.microsoft.com/office/drawing/2014/main" id="{53B59816-5035-C292-B9D5-24244D526303}"/>
              </a:ext>
            </a:extLst>
          </p:cNvPr>
          <p:cNvPicPr>
            <a:picLocks noChangeAspect="1"/>
          </p:cNvPicPr>
          <p:nvPr/>
        </p:nvPicPr>
        <p:blipFill>
          <a:blip r:embed="rId4"/>
          <a:stretch>
            <a:fillRect/>
          </a:stretch>
        </p:blipFill>
        <p:spPr>
          <a:xfrm>
            <a:off x="4440183" y="4295416"/>
            <a:ext cx="3189222" cy="1193731"/>
          </a:xfrm>
          <a:prstGeom prst="rect">
            <a:avLst/>
          </a:prstGeom>
        </p:spPr>
      </p:pic>
      <p:sp>
        <p:nvSpPr>
          <p:cNvPr id="7" name="Title 1">
            <a:extLst>
              <a:ext uri="{FF2B5EF4-FFF2-40B4-BE49-F238E27FC236}">
                <a16:creationId xmlns:a16="http://schemas.microsoft.com/office/drawing/2014/main" id="{55A0DE96-71C4-5F40-FF8D-E331AD716EEF}"/>
              </a:ext>
            </a:extLst>
          </p:cNvPr>
          <p:cNvSpPr txBox="1">
            <a:spLocks/>
          </p:cNvSpPr>
          <p:nvPr/>
        </p:nvSpPr>
        <p:spPr>
          <a:xfrm>
            <a:off x="329564" y="4129674"/>
            <a:ext cx="11532872" cy="102722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n-US" sz="3000" dirty="0">
              <a:latin typeface="Franklin Gothic Book" panose="020B0503020102020204" pitchFamily="34" charset="0"/>
              <a:cs typeface="Segoe UI" panose="020B0502040204020203" pitchFamily="34" charset="0"/>
            </a:endParaRPr>
          </a:p>
        </p:txBody>
      </p:sp>
    </p:spTree>
    <p:extLst>
      <p:ext uri="{BB962C8B-B14F-4D97-AF65-F5344CB8AC3E}">
        <p14:creationId xmlns:p14="http://schemas.microsoft.com/office/powerpoint/2010/main" val="2943058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2C824B-4279-4D47-92DD-71F5353FAA23}"/>
              </a:ext>
            </a:extLst>
          </p:cNvPr>
          <p:cNvSpPr>
            <a:spLocks noGrp="1"/>
          </p:cNvSpPr>
          <p:nvPr>
            <p:ph type="title"/>
          </p:nvPr>
        </p:nvSpPr>
        <p:spPr>
          <a:xfrm>
            <a:off x="268358" y="169573"/>
            <a:ext cx="11532872" cy="1027223"/>
          </a:xfrm>
        </p:spPr>
        <p:txBody>
          <a:bodyPr>
            <a:normAutofit fontScale="90000"/>
          </a:bodyPr>
          <a:lstStyle/>
          <a:p>
            <a:r>
              <a:rPr lang="en-US" dirty="0">
                <a:latin typeface="Franklin Gothic Book" panose="020B0503020102020204" pitchFamily="34" charset="0"/>
                <a:cs typeface="Segoe UI" panose="020B0502040204020203" pitchFamily="34" charset="0"/>
              </a:rPr>
              <a:t>Anaconda/Python Installation Part 2 a – Launching </a:t>
            </a:r>
            <a:r>
              <a:rPr lang="en-US" dirty="0" err="1">
                <a:latin typeface="Franklin Gothic Book" panose="020B0503020102020204" pitchFamily="34" charset="0"/>
                <a:cs typeface="Segoe UI" panose="020B0502040204020203" pitchFamily="34" charset="0"/>
              </a:rPr>
              <a:t>Jupyter</a:t>
            </a:r>
            <a:r>
              <a:rPr lang="en-US" dirty="0">
                <a:latin typeface="Franklin Gothic Book" panose="020B0503020102020204" pitchFamily="34" charset="0"/>
                <a:cs typeface="Segoe UI" panose="020B0502040204020203" pitchFamily="34" charset="0"/>
              </a:rPr>
              <a:t> Notebook</a:t>
            </a:r>
          </a:p>
        </p:txBody>
      </p:sp>
      <p:sp>
        <p:nvSpPr>
          <p:cNvPr id="3" name="Title 1">
            <a:extLst>
              <a:ext uri="{FF2B5EF4-FFF2-40B4-BE49-F238E27FC236}">
                <a16:creationId xmlns:a16="http://schemas.microsoft.com/office/drawing/2014/main" id="{5B607FCE-640A-036E-FE9B-9910DE49D03C}"/>
              </a:ext>
            </a:extLst>
          </p:cNvPr>
          <p:cNvSpPr txBox="1">
            <a:spLocks/>
          </p:cNvSpPr>
          <p:nvPr/>
        </p:nvSpPr>
        <p:spPr>
          <a:xfrm>
            <a:off x="329564" y="1465987"/>
            <a:ext cx="7293749" cy="497457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571500" indent="-571500">
              <a:spcBef>
                <a:spcPts val="1200"/>
              </a:spcBef>
              <a:buFont typeface="Arial" panose="020B0604020202020204" pitchFamily="34" charset="0"/>
              <a:buChar char="•"/>
            </a:pPr>
            <a:r>
              <a:rPr lang="en-US" sz="3000" dirty="0">
                <a:latin typeface="Franklin Gothic Book" panose="020B0503020102020204" pitchFamily="34" charset="0"/>
                <a:cs typeface="Segoe UI" panose="020B0502040204020203" pitchFamily="34" charset="0"/>
              </a:rPr>
              <a:t>Now that Anaconda is installed, let’s try launching the </a:t>
            </a:r>
            <a:r>
              <a:rPr lang="en-US" sz="3000" dirty="0" err="1">
                <a:latin typeface="Franklin Gothic Book" panose="020B0503020102020204" pitchFamily="34" charset="0"/>
                <a:cs typeface="Segoe UI" panose="020B0502040204020203" pitchFamily="34" charset="0"/>
              </a:rPr>
              <a:t>Jupyter</a:t>
            </a:r>
            <a:r>
              <a:rPr lang="en-US" sz="3000" dirty="0">
                <a:latin typeface="Franklin Gothic Book" panose="020B0503020102020204" pitchFamily="34" charset="0"/>
                <a:cs typeface="Segoe UI" panose="020B0502040204020203" pitchFamily="34" charset="0"/>
              </a:rPr>
              <a:t> Notebook IDE (integrated development environment)</a:t>
            </a:r>
          </a:p>
          <a:p>
            <a:pPr marL="571500" indent="-571500">
              <a:spcBef>
                <a:spcPts val="1200"/>
              </a:spcBef>
              <a:buFont typeface="Arial" panose="020B0604020202020204" pitchFamily="34" charset="0"/>
              <a:buChar char="•"/>
            </a:pPr>
            <a:r>
              <a:rPr lang="en-US" sz="3000" dirty="0">
                <a:latin typeface="Franklin Gothic Book" panose="020B0503020102020204" pitchFamily="34" charset="0"/>
                <a:cs typeface="Segoe UI" panose="020B0502040204020203" pitchFamily="34" charset="0"/>
              </a:rPr>
              <a:t>Click the “Type here to search” box next to the magnifying glass in the bottom left of your screen and search for </a:t>
            </a:r>
            <a:r>
              <a:rPr lang="en-US" sz="3000" dirty="0" err="1">
                <a:latin typeface="Franklin Gothic Book" panose="020B0503020102020204" pitchFamily="34" charset="0"/>
                <a:cs typeface="Segoe UI" panose="020B0502040204020203" pitchFamily="34" charset="0"/>
              </a:rPr>
              <a:t>Jupyter</a:t>
            </a:r>
            <a:r>
              <a:rPr lang="en-US" sz="3000" dirty="0">
                <a:latin typeface="Franklin Gothic Book" panose="020B0503020102020204" pitchFamily="34" charset="0"/>
                <a:cs typeface="Segoe UI" panose="020B0502040204020203" pitchFamily="34" charset="0"/>
              </a:rPr>
              <a:t>; click on the </a:t>
            </a:r>
            <a:r>
              <a:rPr lang="en-US" sz="3000" dirty="0" err="1">
                <a:latin typeface="Franklin Gothic Book" panose="020B0503020102020204" pitchFamily="34" charset="0"/>
                <a:cs typeface="Segoe UI" panose="020B0502040204020203" pitchFamily="34" charset="0"/>
              </a:rPr>
              <a:t>Jupyter</a:t>
            </a:r>
            <a:r>
              <a:rPr lang="en-US" sz="3000" dirty="0">
                <a:latin typeface="Franklin Gothic Book" panose="020B0503020102020204" pitchFamily="34" charset="0"/>
                <a:cs typeface="Segoe UI" panose="020B0502040204020203" pitchFamily="34" charset="0"/>
              </a:rPr>
              <a:t> notebook icon circled to the right</a:t>
            </a:r>
          </a:p>
        </p:txBody>
      </p:sp>
      <p:pic>
        <p:nvPicPr>
          <p:cNvPr id="8" name="Picture 7">
            <a:extLst>
              <a:ext uri="{FF2B5EF4-FFF2-40B4-BE49-F238E27FC236}">
                <a16:creationId xmlns:a16="http://schemas.microsoft.com/office/drawing/2014/main" id="{99F8E1D9-64FC-794B-21C2-2A03D6FB6A96}"/>
              </a:ext>
            </a:extLst>
          </p:cNvPr>
          <p:cNvPicPr>
            <a:picLocks noChangeAspect="1"/>
          </p:cNvPicPr>
          <p:nvPr/>
        </p:nvPicPr>
        <p:blipFill rotWithShape="1">
          <a:blip r:embed="rId3"/>
          <a:srcRect l="-2024" t="14913" r="1830" b="-11"/>
          <a:stretch/>
        </p:blipFill>
        <p:spPr>
          <a:xfrm>
            <a:off x="8179697" y="1556731"/>
            <a:ext cx="2952129" cy="4366992"/>
          </a:xfrm>
          <a:prstGeom prst="rect">
            <a:avLst/>
          </a:prstGeom>
        </p:spPr>
      </p:pic>
    </p:spTree>
    <p:extLst>
      <p:ext uri="{BB962C8B-B14F-4D97-AF65-F5344CB8AC3E}">
        <p14:creationId xmlns:p14="http://schemas.microsoft.com/office/powerpoint/2010/main" val="22257581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2C824B-4279-4D47-92DD-71F5353FAA23}"/>
              </a:ext>
            </a:extLst>
          </p:cNvPr>
          <p:cNvSpPr>
            <a:spLocks noGrp="1"/>
          </p:cNvSpPr>
          <p:nvPr>
            <p:ph type="title"/>
          </p:nvPr>
        </p:nvSpPr>
        <p:spPr>
          <a:xfrm>
            <a:off x="268358" y="169573"/>
            <a:ext cx="11532872" cy="1027223"/>
          </a:xfrm>
        </p:spPr>
        <p:txBody>
          <a:bodyPr>
            <a:normAutofit fontScale="90000"/>
          </a:bodyPr>
          <a:lstStyle/>
          <a:p>
            <a:r>
              <a:rPr lang="en-US" dirty="0">
                <a:latin typeface="Franklin Gothic Book" panose="020B0503020102020204" pitchFamily="34" charset="0"/>
                <a:cs typeface="Segoe UI" panose="020B0502040204020203" pitchFamily="34" charset="0"/>
              </a:rPr>
              <a:t>Anaconda/Python Installation Part 2 b – Launching </a:t>
            </a:r>
            <a:r>
              <a:rPr lang="en-US" dirty="0" err="1">
                <a:latin typeface="Franklin Gothic Book" panose="020B0503020102020204" pitchFamily="34" charset="0"/>
                <a:cs typeface="Segoe UI" panose="020B0502040204020203" pitchFamily="34" charset="0"/>
              </a:rPr>
              <a:t>Jupyter</a:t>
            </a:r>
            <a:r>
              <a:rPr lang="en-US" dirty="0">
                <a:latin typeface="Franklin Gothic Book" panose="020B0503020102020204" pitchFamily="34" charset="0"/>
                <a:cs typeface="Segoe UI" panose="020B0502040204020203" pitchFamily="34" charset="0"/>
              </a:rPr>
              <a:t> Notebook</a:t>
            </a:r>
          </a:p>
        </p:txBody>
      </p:sp>
      <p:sp>
        <p:nvSpPr>
          <p:cNvPr id="3" name="Title 1">
            <a:extLst>
              <a:ext uri="{FF2B5EF4-FFF2-40B4-BE49-F238E27FC236}">
                <a16:creationId xmlns:a16="http://schemas.microsoft.com/office/drawing/2014/main" id="{5B607FCE-640A-036E-FE9B-9910DE49D03C}"/>
              </a:ext>
            </a:extLst>
          </p:cNvPr>
          <p:cNvSpPr txBox="1">
            <a:spLocks/>
          </p:cNvSpPr>
          <p:nvPr/>
        </p:nvSpPr>
        <p:spPr>
          <a:xfrm>
            <a:off x="329565" y="1465987"/>
            <a:ext cx="6140810" cy="497457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571500" indent="-571500">
              <a:spcBef>
                <a:spcPts val="1200"/>
              </a:spcBef>
              <a:buFont typeface="Arial" panose="020B0604020202020204" pitchFamily="34" charset="0"/>
              <a:buChar char="•"/>
            </a:pPr>
            <a:r>
              <a:rPr lang="en-US" sz="3000" dirty="0">
                <a:latin typeface="Franklin Gothic Book" panose="020B0503020102020204" pitchFamily="34" charset="0"/>
                <a:cs typeface="Segoe UI" panose="020B0502040204020203" pitchFamily="34" charset="0"/>
              </a:rPr>
              <a:t>After clicking the icon, a black command prompt will appear; don’t worry! You don’t need to type anything here; you do need to keep this window open for your entire </a:t>
            </a:r>
            <a:r>
              <a:rPr lang="en-US" sz="3000" dirty="0" err="1">
                <a:latin typeface="Franklin Gothic Book" panose="020B0503020102020204" pitchFamily="34" charset="0"/>
                <a:cs typeface="Segoe UI" panose="020B0502040204020203" pitchFamily="34" charset="0"/>
              </a:rPr>
              <a:t>Jupyter</a:t>
            </a:r>
            <a:r>
              <a:rPr lang="en-US" sz="3000" dirty="0">
                <a:latin typeface="Franklin Gothic Book" panose="020B0503020102020204" pitchFamily="34" charset="0"/>
                <a:cs typeface="Segoe UI" panose="020B0502040204020203" pitchFamily="34" charset="0"/>
              </a:rPr>
              <a:t> session and you’ll want to close it when you’re done interacting with </a:t>
            </a:r>
            <a:r>
              <a:rPr lang="en-US" sz="3000" dirty="0" err="1">
                <a:latin typeface="Franklin Gothic Book" panose="020B0503020102020204" pitchFamily="34" charset="0"/>
                <a:cs typeface="Segoe UI" panose="020B0502040204020203" pitchFamily="34" charset="0"/>
              </a:rPr>
              <a:t>Jupyter</a:t>
            </a:r>
            <a:r>
              <a:rPr lang="en-US" sz="3000" dirty="0">
                <a:latin typeface="Franklin Gothic Book" panose="020B0503020102020204" pitchFamily="34" charset="0"/>
                <a:cs typeface="Segoe UI" panose="020B0502040204020203" pitchFamily="34" charset="0"/>
              </a:rPr>
              <a:t> or if you ever want to restart </a:t>
            </a:r>
            <a:r>
              <a:rPr lang="en-US" sz="3000" dirty="0" err="1">
                <a:latin typeface="Franklin Gothic Book" panose="020B0503020102020204" pitchFamily="34" charset="0"/>
                <a:cs typeface="Segoe UI" panose="020B0502040204020203" pitchFamily="34" charset="0"/>
              </a:rPr>
              <a:t>Jupyter</a:t>
            </a:r>
            <a:r>
              <a:rPr lang="en-US" sz="3000" dirty="0">
                <a:latin typeface="Franklin Gothic Book" panose="020B0503020102020204" pitchFamily="34" charset="0"/>
                <a:cs typeface="Segoe UI" panose="020B0502040204020203" pitchFamily="34" charset="0"/>
              </a:rPr>
              <a:t>.</a:t>
            </a:r>
          </a:p>
        </p:txBody>
      </p:sp>
      <p:pic>
        <p:nvPicPr>
          <p:cNvPr id="5" name="Picture 4">
            <a:extLst>
              <a:ext uri="{FF2B5EF4-FFF2-40B4-BE49-F238E27FC236}">
                <a16:creationId xmlns:a16="http://schemas.microsoft.com/office/drawing/2014/main" id="{F611E5DE-BD31-C778-C2D7-5714F178F5DA}"/>
              </a:ext>
            </a:extLst>
          </p:cNvPr>
          <p:cNvPicPr>
            <a:picLocks noChangeAspect="1"/>
          </p:cNvPicPr>
          <p:nvPr/>
        </p:nvPicPr>
        <p:blipFill>
          <a:blip r:embed="rId3"/>
          <a:stretch>
            <a:fillRect/>
          </a:stretch>
        </p:blipFill>
        <p:spPr>
          <a:xfrm>
            <a:off x="6981580" y="2182088"/>
            <a:ext cx="4819650" cy="3209925"/>
          </a:xfrm>
          <a:prstGeom prst="rect">
            <a:avLst/>
          </a:prstGeom>
        </p:spPr>
      </p:pic>
    </p:spTree>
    <p:extLst>
      <p:ext uri="{BB962C8B-B14F-4D97-AF65-F5344CB8AC3E}">
        <p14:creationId xmlns:p14="http://schemas.microsoft.com/office/powerpoint/2010/main" val="5730356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2C824B-4279-4D47-92DD-71F5353FAA23}"/>
              </a:ext>
            </a:extLst>
          </p:cNvPr>
          <p:cNvSpPr>
            <a:spLocks noGrp="1"/>
          </p:cNvSpPr>
          <p:nvPr>
            <p:ph type="title"/>
          </p:nvPr>
        </p:nvSpPr>
        <p:spPr>
          <a:xfrm>
            <a:off x="268358" y="169573"/>
            <a:ext cx="11532872" cy="1027223"/>
          </a:xfrm>
        </p:spPr>
        <p:txBody>
          <a:bodyPr>
            <a:normAutofit fontScale="90000"/>
          </a:bodyPr>
          <a:lstStyle/>
          <a:p>
            <a:r>
              <a:rPr lang="en-US" dirty="0">
                <a:latin typeface="Franklin Gothic Book" panose="020B0503020102020204" pitchFamily="34" charset="0"/>
                <a:cs typeface="Segoe UI" panose="020B0502040204020203" pitchFamily="34" charset="0"/>
              </a:rPr>
              <a:t>Anaconda/Python Installation Part 2 c – Launching </a:t>
            </a:r>
            <a:r>
              <a:rPr lang="en-US" dirty="0" err="1">
                <a:latin typeface="Franklin Gothic Book" panose="020B0503020102020204" pitchFamily="34" charset="0"/>
                <a:cs typeface="Segoe UI" panose="020B0502040204020203" pitchFamily="34" charset="0"/>
              </a:rPr>
              <a:t>Jupyter</a:t>
            </a:r>
            <a:r>
              <a:rPr lang="en-US" dirty="0">
                <a:latin typeface="Franklin Gothic Book" panose="020B0503020102020204" pitchFamily="34" charset="0"/>
                <a:cs typeface="Segoe UI" panose="020B0502040204020203" pitchFamily="34" charset="0"/>
              </a:rPr>
              <a:t> Notebook</a:t>
            </a:r>
          </a:p>
        </p:txBody>
      </p:sp>
      <p:sp>
        <p:nvSpPr>
          <p:cNvPr id="3" name="Title 1">
            <a:extLst>
              <a:ext uri="{FF2B5EF4-FFF2-40B4-BE49-F238E27FC236}">
                <a16:creationId xmlns:a16="http://schemas.microsoft.com/office/drawing/2014/main" id="{5B607FCE-640A-036E-FE9B-9910DE49D03C}"/>
              </a:ext>
            </a:extLst>
          </p:cNvPr>
          <p:cNvSpPr txBox="1">
            <a:spLocks/>
          </p:cNvSpPr>
          <p:nvPr/>
        </p:nvSpPr>
        <p:spPr>
          <a:xfrm>
            <a:off x="329564" y="1465987"/>
            <a:ext cx="4242435" cy="4974570"/>
          </a:xfrm>
          <a:prstGeom prst="rect">
            <a:avLst/>
          </a:prstGeom>
        </p:spPr>
        <p:txBody>
          <a:bodyPr vert="horz" lIns="91440" tIns="45720" rIns="91440" bIns="45720" rtlCol="0" anchor="ctr">
            <a:normAutofit fontScale="70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571500" indent="-571500">
              <a:spcBef>
                <a:spcPts val="1200"/>
              </a:spcBef>
              <a:buFont typeface="Arial" panose="020B0604020202020204" pitchFamily="34" charset="0"/>
              <a:buChar char="•"/>
            </a:pPr>
            <a:r>
              <a:rPr lang="en-US" sz="3000" dirty="0">
                <a:latin typeface="Franklin Gothic Book" panose="020B0503020102020204" pitchFamily="34" charset="0"/>
                <a:cs typeface="Segoe UI" panose="020B0502040204020203" pitchFamily="34" charset="0"/>
              </a:rPr>
              <a:t>After a few seconds, a new </a:t>
            </a:r>
            <a:r>
              <a:rPr lang="en-US" sz="3000" dirty="0" err="1">
                <a:latin typeface="Franklin Gothic Book" panose="020B0503020102020204" pitchFamily="34" charset="0"/>
                <a:cs typeface="Segoe UI" panose="020B0502040204020203" pitchFamily="34" charset="0"/>
              </a:rPr>
              <a:t>Jupyter</a:t>
            </a:r>
            <a:r>
              <a:rPr lang="en-US" sz="3000" dirty="0">
                <a:latin typeface="Franklin Gothic Book" panose="020B0503020102020204" pitchFamily="34" charset="0"/>
                <a:cs typeface="Segoe UI" panose="020B0502040204020203" pitchFamily="34" charset="0"/>
              </a:rPr>
              <a:t> “Home Page” window should launch in your browser (see screenshot on right)</a:t>
            </a:r>
          </a:p>
          <a:p>
            <a:pPr marL="571500" indent="-571500">
              <a:spcBef>
                <a:spcPts val="1200"/>
              </a:spcBef>
              <a:buFont typeface="Arial" panose="020B0604020202020204" pitchFamily="34" charset="0"/>
              <a:buChar char="•"/>
            </a:pPr>
            <a:r>
              <a:rPr lang="en-US" sz="3000" dirty="0">
                <a:latin typeface="Franklin Gothic Book" panose="020B0503020102020204" pitchFamily="34" charset="0"/>
                <a:cs typeface="Segoe UI" panose="020B0502040204020203" pitchFamily="34" charset="0"/>
              </a:rPr>
              <a:t>This is the navigation page for </a:t>
            </a:r>
            <a:r>
              <a:rPr lang="en-US" sz="3000" dirty="0" err="1">
                <a:latin typeface="Franklin Gothic Book" panose="020B0503020102020204" pitchFamily="34" charset="0"/>
                <a:cs typeface="Segoe UI" panose="020B0502040204020203" pitchFamily="34" charset="0"/>
              </a:rPr>
              <a:t>Jupyter</a:t>
            </a:r>
            <a:r>
              <a:rPr lang="en-US" sz="3000" dirty="0">
                <a:latin typeface="Franklin Gothic Book" panose="020B0503020102020204" pitchFamily="34" charset="0"/>
                <a:cs typeface="Segoe UI" panose="020B0502040204020203" pitchFamily="34" charset="0"/>
              </a:rPr>
              <a:t> and the folders/files should mirror a folder location on your PC</a:t>
            </a:r>
          </a:p>
          <a:p>
            <a:pPr marL="571500" indent="-571500">
              <a:spcBef>
                <a:spcPts val="1200"/>
              </a:spcBef>
              <a:buFont typeface="Arial" panose="020B0604020202020204" pitchFamily="34" charset="0"/>
              <a:buChar char="•"/>
            </a:pPr>
            <a:r>
              <a:rPr lang="en-US" sz="3000" dirty="0">
                <a:latin typeface="Franklin Gothic Book" panose="020B0503020102020204" pitchFamily="34" charset="0"/>
                <a:cs typeface="Segoe UI" panose="020B0502040204020203" pitchFamily="34" charset="0"/>
              </a:rPr>
              <a:t>If you get any kind of error or the new window doesn’t show up in your browser, you may need to download </a:t>
            </a:r>
            <a:r>
              <a:rPr lang="en-US" sz="3000" dirty="0">
                <a:latin typeface="Franklin Gothic Book" panose="020B0503020102020204" pitchFamily="34" charset="0"/>
                <a:cs typeface="Segoe UI" panose="020B0502040204020203" pitchFamily="34" charset="0"/>
                <a:hlinkClick r:id="rId3"/>
              </a:rPr>
              <a:t>the Chrome browser</a:t>
            </a:r>
            <a:r>
              <a:rPr lang="en-US" sz="3000" dirty="0">
                <a:latin typeface="Franklin Gothic Book" panose="020B0503020102020204" pitchFamily="34" charset="0"/>
                <a:cs typeface="Segoe UI" panose="020B0502040204020203" pitchFamily="34" charset="0"/>
              </a:rPr>
              <a:t> and set it to your default browser. Then, close the </a:t>
            </a:r>
            <a:r>
              <a:rPr lang="en-US" sz="3000" dirty="0" err="1">
                <a:latin typeface="Franklin Gothic Book" panose="020B0503020102020204" pitchFamily="34" charset="0"/>
                <a:cs typeface="Segoe UI" panose="020B0502040204020203" pitchFamily="34" charset="0"/>
              </a:rPr>
              <a:t>Jupyter</a:t>
            </a:r>
            <a:r>
              <a:rPr lang="en-US" sz="3000" dirty="0">
                <a:latin typeface="Franklin Gothic Book" panose="020B0503020102020204" pitchFamily="34" charset="0"/>
                <a:cs typeface="Segoe UI" panose="020B0502040204020203" pitchFamily="34" charset="0"/>
              </a:rPr>
              <a:t> terminal window from the prior slide, and try searching for and launching </a:t>
            </a:r>
            <a:r>
              <a:rPr lang="en-US" sz="3000" dirty="0" err="1">
                <a:latin typeface="Franklin Gothic Book" panose="020B0503020102020204" pitchFamily="34" charset="0"/>
                <a:cs typeface="Segoe UI" panose="020B0502040204020203" pitchFamily="34" charset="0"/>
              </a:rPr>
              <a:t>Jupyter</a:t>
            </a:r>
            <a:r>
              <a:rPr lang="en-US" sz="3000" dirty="0">
                <a:latin typeface="Franklin Gothic Book" panose="020B0503020102020204" pitchFamily="34" charset="0"/>
                <a:cs typeface="Segoe UI" panose="020B0502040204020203" pitchFamily="34" charset="0"/>
              </a:rPr>
              <a:t> again (2 slides prior) </a:t>
            </a:r>
          </a:p>
        </p:txBody>
      </p:sp>
      <p:pic>
        <p:nvPicPr>
          <p:cNvPr id="6" name="Picture 5">
            <a:extLst>
              <a:ext uri="{FF2B5EF4-FFF2-40B4-BE49-F238E27FC236}">
                <a16:creationId xmlns:a16="http://schemas.microsoft.com/office/drawing/2014/main" id="{78713E5F-120A-EA00-B33C-27E0D915D690}"/>
              </a:ext>
            </a:extLst>
          </p:cNvPr>
          <p:cNvPicPr>
            <a:picLocks noChangeAspect="1"/>
          </p:cNvPicPr>
          <p:nvPr/>
        </p:nvPicPr>
        <p:blipFill>
          <a:blip r:embed="rId4"/>
          <a:stretch>
            <a:fillRect/>
          </a:stretch>
        </p:blipFill>
        <p:spPr>
          <a:xfrm>
            <a:off x="5029199" y="2117035"/>
            <a:ext cx="6914321" cy="3362875"/>
          </a:xfrm>
          <a:prstGeom prst="rect">
            <a:avLst/>
          </a:prstGeom>
        </p:spPr>
      </p:pic>
    </p:spTree>
    <p:extLst>
      <p:ext uri="{BB962C8B-B14F-4D97-AF65-F5344CB8AC3E}">
        <p14:creationId xmlns:p14="http://schemas.microsoft.com/office/powerpoint/2010/main" val="36592091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2C824B-4279-4D47-92DD-71F5353FAA23}"/>
              </a:ext>
            </a:extLst>
          </p:cNvPr>
          <p:cNvSpPr>
            <a:spLocks noGrp="1"/>
          </p:cNvSpPr>
          <p:nvPr>
            <p:ph type="title"/>
          </p:nvPr>
        </p:nvSpPr>
        <p:spPr>
          <a:xfrm>
            <a:off x="268358" y="169573"/>
            <a:ext cx="11532872" cy="1027223"/>
          </a:xfrm>
        </p:spPr>
        <p:txBody>
          <a:bodyPr>
            <a:normAutofit fontScale="90000"/>
          </a:bodyPr>
          <a:lstStyle/>
          <a:p>
            <a:r>
              <a:rPr lang="en-US" dirty="0">
                <a:latin typeface="Franklin Gothic Book" panose="020B0503020102020204" pitchFamily="34" charset="0"/>
                <a:cs typeface="Segoe UI" panose="020B0502040204020203" pitchFamily="34" charset="0"/>
              </a:rPr>
              <a:t>Anaconda/Python Installation Part 3 a – Creating a New </a:t>
            </a:r>
            <a:r>
              <a:rPr lang="en-US" dirty="0" err="1">
                <a:latin typeface="Franklin Gothic Book" panose="020B0503020102020204" pitchFamily="34" charset="0"/>
                <a:cs typeface="Segoe UI" panose="020B0502040204020203" pitchFamily="34" charset="0"/>
              </a:rPr>
              <a:t>Jupyter</a:t>
            </a:r>
            <a:r>
              <a:rPr lang="en-US" dirty="0">
                <a:latin typeface="Franklin Gothic Book" panose="020B0503020102020204" pitchFamily="34" charset="0"/>
                <a:cs typeface="Segoe UI" panose="020B0502040204020203" pitchFamily="34" charset="0"/>
              </a:rPr>
              <a:t> Notebook</a:t>
            </a:r>
          </a:p>
        </p:txBody>
      </p:sp>
      <p:sp>
        <p:nvSpPr>
          <p:cNvPr id="3" name="Title 1">
            <a:extLst>
              <a:ext uri="{FF2B5EF4-FFF2-40B4-BE49-F238E27FC236}">
                <a16:creationId xmlns:a16="http://schemas.microsoft.com/office/drawing/2014/main" id="{5B607FCE-640A-036E-FE9B-9910DE49D03C}"/>
              </a:ext>
            </a:extLst>
          </p:cNvPr>
          <p:cNvSpPr txBox="1">
            <a:spLocks/>
          </p:cNvSpPr>
          <p:nvPr/>
        </p:nvSpPr>
        <p:spPr>
          <a:xfrm>
            <a:off x="329564" y="1465987"/>
            <a:ext cx="5872453" cy="4974570"/>
          </a:xfrm>
          <a:prstGeom prst="rect">
            <a:avLst/>
          </a:prstGeom>
        </p:spPr>
        <p:txBody>
          <a:bodyPr vert="horz" lIns="91440" tIns="45720" rIns="91440" bIns="45720" rtlCol="0" anchor="ctr">
            <a:normAutofit fontScale="92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571500" indent="-571500">
              <a:spcBef>
                <a:spcPts val="1200"/>
              </a:spcBef>
              <a:buFont typeface="Arial" panose="020B0604020202020204" pitchFamily="34" charset="0"/>
              <a:buChar char="•"/>
            </a:pPr>
            <a:r>
              <a:rPr lang="en-US" sz="3000" dirty="0">
                <a:latin typeface="Franklin Gothic Book" panose="020B0503020102020204" pitchFamily="34" charset="0"/>
                <a:cs typeface="Segoe UI" panose="020B0502040204020203" pitchFamily="34" charset="0"/>
              </a:rPr>
              <a:t>From the </a:t>
            </a:r>
            <a:r>
              <a:rPr lang="en-US" sz="3000" dirty="0" err="1">
                <a:latin typeface="Franklin Gothic Book" panose="020B0503020102020204" pitchFamily="34" charset="0"/>
                <a:cs typeface="Segoe UI" panose="020B0502040204020203" pitchFamily="34" charset="0"/>
              </a:rPr>
              <a:t>Jupyter</a:t>
            </a:r>
            <a:r>
              <a:rPr lang="en-US" sz="3000" dirty="0">
                <a:latin typeface="Franklin Gothic Book" panose="020B0503020102020204" pitchFamily="34" charset="0"/>
                <a:cs typeface="Segoe UI" panose="020B0502040204020203" pitchFamily="34" charset="0"/>
              </a:rPr>
              <a:t> “Home Page” that launched in your browser, you can click on the name of a folder to navigate to another folder where you’d like to create a new </a:t>
            </a:r>
            <a:r>
              <a:rPr lang="en-US" sz="3000" dirty="0" err="1">
                <a:latin typeface="Franklin Gothic Book" panose="020B0503020102020204" pitchFamily="34" charset="0"/>
                <a:cs typeface="Segoe UI" panose="020B0502040204020203" pitchFamily="34" charset="0"/>
              </a:rPr>
              <a:t>Jupyter</a:t>
            </a:r>
            <a:r>
              <a:rPr lang="en-US" sz="3000" dirty="0">
                <a:latin typeface="Franklin Gothic Book" panose="020B0503020102020204" pitchFamily="34" charset="0"/>
                <a:cs typeface="Segoe UI" panose="020B0502040204020203" pitchFamily="34" charset="0"/>
              </a:rPr>
              <a:t> notebook if you wish</a:t>
            </a:r>
          </a:p>
          <a:p>
            <a:pPr marL="571500" indent="-571500">
              <a:spcBef>
                <a:spcPts val="1200"/>
              </a:spcBef>
              <a:buFont typeface="Arial" panose="020B0604020202020204" pitchFamily="34" charset="0"/>
              <a:buChar char="•"/>
            </a:pPr>
            <a:r>
              <a:rPr lang="en-US" sz="3000" dirty="0">
                <a:latin typeface="Franklin Gothic Book" panose="020B0503020102020204" pitchFamily="34" charset="0"/>
                <a:cs typeface="Segoe UI" panose="020B0502040204020203" pitchFamily="34" charset="0"/>
              </a:rPr>
              <a:t>When you’ve reached the folder you wish to create it in (you could also just create the new </a:t>
            </a:r>
            <a:r>
              <a:rPr lang="en-US" sz="3000" dirty="0" err="1">
                <a:latin typeface="Franklin Gothic Book" panose="020B0503020102020204" pitchFamily="34" charset="0"/>
                <a:cs typeface="Segoe UI" panose="020B0502040204020203" pitchFamily="34" charset="0"/>
              </a:rPr>
              <a:t>Jupyter</a:t>
            </a:r>
            <a:r>
              <a:rPr lang="en-US" sz="3000" dirty="0">
                <a:latin typeface="Franklin Gothic Book" panose="020B0503020102020204" pitchFamily="34" charset="0"/>
                <a:cs typeface="Segoe UI" panose="020B0502040204020203" pitchFamily="34" charset="0"/>
              </a:rPr>
              <a:t> notebook in the default folder the </a:t>
            </a:r>
            <a:r>
              <a:rPr lang="en-US" sz="3000" dirty="0" err="1">
                <a:latin typeface="Franklin Gothic Book" panose="020B0503020102020204" pitchFamily="34" charset="0"/>
                <a:cs typeface="Segoe UI" panose="020B0502040204020203" pitchFamily="34" charset="0"/>
              </a:rPr>
              <a:t>Jupyter</a:t>
            </a:r>
            <a:r>
              <a:rPr lang="en-US" sz="3000" dirty="0">
                <a:latin typeface="Franklin Gothic Book" panose="020B0503020102020204" pitchFamily="34" charset="0"/>
                <a:cs typeface="Segoe UI" panose="020B0502040204020203" pitchFamily="34" charset="0"/>
              </a:rPr>
              <a:t> Home Page opens up on), click “New” in the top right of the Home Page and then “Python 3” </a:t>
            </a:r>
          </a:p>
        </p:txBody>
      </p:sp>
      <p:pic>
        <p:nvPicPr>
          <p:cNvPr id="5" name="Picture 4">
            <a:extLst>
              <a:ext uri="{FF2B5EF4-FFF2-40B4-BE49-F238E27FC236}">
                <a16:creationId xmlns:a16="http://schemas.microsoft.com/office/drawing/2014/main" id="{6870D6B0-8878-9558-A19F-8D329BF3AFAA}"/>
              </a:ext>
            </a:extLst>
          </p:cNvPr>
          <p:cNvPicPr>
            <a:picLocks noChangeAspect="1"/>
          </p:cNvPicPr>
          <p:nvPr/>
        </p:nvPicPr>
        <p:blipFill>
          <a:blip r:embed="rId3"/>
          <a:stretch>
            <a:fillRect/>
          </a:stretch>
        </p:blipFill>
        <p:spPr>
          <a:xfrm>
            <a:off x="6909241" y="1593159"/>
            <a:ext cx="4739088" cy="4390198"/>
          </a:xfrm>
          <a:prstGeom prst="rect">
            <a:avLst/>
          </a:prstGeom>
        </p:spPr>
      </p:pic>
    </p:spTree>
    <p:extLst>
      <p:ext uri="{BB962C8B-B14F-4D97-AF65-F5344CB8AC3E}">
        <p14:creationId xmlns:p14="http://schemas.microsoft.com/office/powerpoint/2010/main" val="29531585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2C824B-4279-4D47-92DD-71F5353FAA23}"/>
              </a:ext>
            </a:extLst>
          </p:cNvPr>
          <p:cNvSpPr>
            <a:spLocks noGrp="1"/>
          </p:cNvSpPr>
          <p:nvPr>
            <p:ph type="title"/>
          </p:nvPr>
        </p:nvSpPr>
        <p:spPr>
          <a:xfrm>
            <a:off x="268358" y="169573"/>
            <a:ext cx="11532872" cy="1027223"/>
          </a:xfrm>
        </p:spPr>
        <p:txBody>
          <a:bodyPr>
            <a:normAutofit fontScale="90000"/>
          </a:bodyPr>
          <a:lstStyle/>
          <a:p>
            <a:r>
              <a:rPr lang="en-US">
                <a:latin typeface="Franklin Gothic Book" panose="020B0503020102020204" pitchFamily="34" charset="0"/>
                <a:cs typeface="Segoe UI" panose="020B0502040204020203" pitchFamily="34" charset="0"/>
              </a:rPr>
              <a:t>Anaconda/Python Installation Part 3 b – Creating a New Jupyter Notebook</a:t>
            </a:r>
            <a:endParaRPr lang="en-US" dirty="0">
              <a:latin typeface="Franklin Gothic Book" panose="020B0503020102020204" pitchFamily="34" charset="0"/>
              <a:cs typeface="Segoe UI" panose="020B0502040204020203" pitchFamily="34" charset="0"/>
            </a:endParaRPr>
          </a:p>
        </p:txBody>
      </p:sp>
      <p:sp>
        <p:nvSpPr>
          <p:cNvPr id="3" name="Title 1">
            <a:extLst>
              <a:ext uri="{FF2B5EF4-FFF2-40B4-BE49-F238E27FC236}">
                <a16:creationId xmlns:a16="http://schemas.microsoft.com/office/drawing/2014/main" id="{5B607FCE-640A-036E-FE9B-9910DE49D03C}"/>
              </a:ext>
            </a:extLst>
          </p:cNvPr>
          <p:cNvSpPr txBox="1">
            <a:spLocks/>
          </p:cNvSpPr>
          <p:nvPr/>
        </p:nvSpPr>
        <p:spPr>
          <a:xfrm>
            <a:off x="329564" y="1465987"/>
            <a:ext cx="11378731" cy="230981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571500" indent="-571500">
              <a:spcBef>
                <a:spcPts val="1200"/>
              </a:spcBef>
              <a:buFont typeface="Arial" panose="020B0604020202020204" pitchFamily="34" charset="0"/>
              <a:buChar char="•"/>
            </a:pPr>
            <a:r>
              <a:rPr lang="en-US" sz="3000" dirty="0">
                <a:latin typeface="Franklin Gothic Book" panose="020B0503020102020204" pitchFamily="34" charset="0"/>
                <a:cs typeface="Segoe UI" panose="020B0502040204020203" pitchFamily="34" charset="0"/>
              </a:rPr>
              <a:t>After clicking “Python 3”, a new window in your browser should appear called “Untitled”; you can rename this by clicking on “Untitled”, giving it a new name in the pop up window, and clicking the rename button (see screenshot below)</a:t>
            </a:r>
          </a:p>
        </p:txBody>
      </p:sp>
      <p:pic>
        <p:nvPicPr>
          <p:cNvPr id="6" name="Picture 5">
            <a:extLst>
              <a:ext uri="{FF2B5EF4-FFF2-40B4-BE49-F238E27FC236}">
                <a16:creationId xmlns:a16="http://schemas.microsoft.com/office/drawing/2014/main" id="{85CCB173-5886-E313-92FE-59DB0628C500}"/>
              </a:ext>
            </a:extLst>
          </p:cNvPr>
          <p:cNvPicPr>
            <a:picLocks noChangeAspect="1"/>
          </p:cNvPicPr>
          <p:nvPr/>
        </p:nvPicPr>
        <p:blipFill>
          <a:blip r:embed="rId3"/>
          <a:stretch>
            <a:fillRect/>
          </a:stretch>
        </p:blipFill>
        <p:spPr>
          <a:xfrm>
            <a:off x="725556" y="3775806"/>
            <a:ext cx="10287000" cy="2664751"/>
          </a:xfrm>
          <a:prstGeom prst="rect">
            <a:avLst/>
          </a:prstGeom>
        </p:spPr>
      </p:pic>
    </p:spTree>
    <p:extLst>
      <p:ext uri="{BB962C8B-B14F-4D97-AF65-F5344CB8AC3E}">
        <p14:creationId xmlns:p14="http://schemas.microsoft.com/office/powerpoint/2010/main" val="9642299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2C824B-4279-4D47-92DD-71F5353FAA23}"/>
              </a:ext>
            </a:extLst>
          </p:cNvPr>
          <p:cNvSpPr>
            <a:spLocks noGrp="1"/>
          </p:cNvSpPr>
          <p:nvPr>
            <p:ph type="title"/>
          </p:nvPr>
        </p:nvSpPr>
        <p:spPr>
          <a:xfrm>
            <a:off x="268358" y="169573"/>
            <a:ext cx="11532872" cy="1027223"/>
          </a:xfrm>
        </p:spPr>
        <p:txBody>
          <a:bodyPr>
            <a:normAutofit fontScale="90000"/>
          </a:bodyPr>
          <a:lstStyle/>
          <a:p>
            <a:r>
              <a:rPr lang="en-US" dirty="0">
                <a:latin typeface="Franklin Gothic Book" panose="020B0503020102020204" pitchFamily="34" charset="0"/>
                <a:cs typeface="Segoe UI" panose="020B0502040204020203" pitchFamily="34" charset="0"/>
              </a:rPr>
              <a:t>Anaconda/Python Installation Part 3 c – Creating a New </a:t>
            </a:r>
            <a:r>
              <a:rPr lang="en-US" dirty="0" err="1">
                <a:latin typeface="Franklin Gothic Book" panose="020B0503020102020204" pitchFamily="34" charset="0"/>
                <a:cs typeface="Segoe UI" panose="020B0502040204020203" pitchFamily="34" charset="0"/>
              </a:rPr>
              <a:t>Jupyter</a:t>
            </a:r>
            <a:r>
              <a:rPr lang="en-US" dirty="0">
                <a:latin typeface="Franklin Gothic Book" panose="020B0503020102020204" pitchFamily="34" charset="0"/>
                <a:cs typeface="Segoe UI" panose="020B0502040204020203" pitchFamily="34" charset="0"/>
              </a:rPr>
              <a:t> Notebook</a:t>
            </a:r>
          </a:p>
        </p:txBody>
      </p:sp>
      <p:sp>
        <p:nvSpPr>
          <p:cNvPr id="3" name="Title 1">
            <a:extLst>
              <a:ext uri="{FF2B5EF4-FFF2-40B4-BE49-F238E27FC236}">
                <a16:creationId xmlns:a16="http://schemas.microsoft.com/office/drawing/2014/main" id="{5B607FCE-640A-036E-FE9B-9910DE49D03C}"/>
              </a:ext>
            </a:extLst>
          </p:cNvPr>
          <p:cNvSpPr txBox="1">
            <a:spLocks/>
          </p:cNvSpPr>
          <p:nvPr/>
        </p:nvSpPr>
        <p:spPr>
          <a:xfrm>
            <a:off x="329564" y="1465987"/>
            <a:ext cx="11378731" cy="2309819"/>
          </a:xfrm>
          <a:prstGeom prst="rect">
            <a:avLst/>
          </a:prstGeom>
        </p:spPr>
        <p:txBody>
          <a:bodyPr vert="horz" lIns="91440" tIns="45720" rIns="91440" bIns="45720" rtlCol="0" anchor="ctr">
            <a:normAutofit fontScale="70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571500" indent="-571500">
              <a:spcBef>
                <a:spcPts val="1200"/>
              </a:spcBef>
              <a:buFont typeface="Arial" panose="020B0604020202020204" pitchFamily="34" charset="0"/>
              <a:buChar char="•"/>
            </a:pPr>
            <a:r>
              <a:rPr lang="en-US" sz="3000" dirty="0">
                <a:latin typeface="Franklin Gothic Book" panose="020B0503020102020204" pitchFamily="34" charset="0"/>
                <a:cs typeface="Segoe UI" panose="020B0502040204020203" pitchFamily="34" charset="0"/>
              </a:rPr>
              <a:t>Now let’s write and run perhaps your first line of Python code!</a:t>
            </a:r>
          </a:p>
          <a:p>
            <a:pPr marL="571500" indent="-571500">
              <a:spcBef>
                <a:spcPts val="1200"/>
              </a:spcBef>
              <a:buFont typeface="Arial" panose="020B0604020202020204" pitchFamily="34" charset="0"/>
              <a:buChar char="•"/>
            </a:pPr>
            <a:r>
              <a:rPr lang="en-US" sz="3000" dirty="0">
                <a:latin typeface="Franklin Gothic Book" panose="020B0503020102020204" pitchFamily="34" charset="0"/>
                <a:cs typeface="Segoe UI" panose="020B0502040204020203" pitchFamily="34" charset="0"/>
              </a:rPr>
              <a:t>Type the following in the first code cell:</a:t>
            </a:r>
          </a:p>
          <a:p>
            <a:pPr>
              <a:spcBef>
                <a:spcPts val="1200"/>
              </a:spcBef>
            </a:pPr>
            <a:r>
              <a:rPr lang="en-US" sz="3000" dirty="0">
                <a:latin typeface="Franklin Gothic Book" panose="020B0503020102020204" pitchFamily="34" charset="0"/>
                <a:cs typeface="Segoe UI" panose="020B0502040204020203" pitchFamily="34" charset="0"/>
              </a:rPr>
              <a:t>	print(“It worked!”)</a:t>
            </a:r>
          </a:p>
          <a:p>
            <a:pPr marL="571500" indent="-571500">
              <a:spcBef>
                <a:spcPts val="1200"/>
              </a:spcBef>
              <a:buFont typeface="Arial" panose="020B0604020202020204" pitchFamily="34" charset="0"/>
              <a:buChar char="•"/>
            </a:pPr>
            <a:r>
              <a:rPr lang="en-US" sz="3000" dirty="0">
                <a:latin typeface="Franklin Gothic Book" panose="020B0503020102020204" pitchFamily="34" charset="0"/>
                <a:cs typeface="Segoe UI" panose="020B0502040204020203" pitchFamily="34" charset="0"/>
              </a:rPr>
              <a:t>To run this code cell, click within the line to select it (the cell outline should turn green when this happens) and then click the Run button next to the play sign (or use keyboard shortcut </a:t>
            </a:r>
            <a:r>
              <a:rPr lang="en-US" sz="3000" dirty="0" err="1">
                <a:latin typeface="Franklin Gothic Book" panose="020B0503020102020204" pitchFamily="34" charset="0"/>
                <a:cs typeface="Segoe UI" panose="020B0502040204020203" pitchFamily="34" charset="0"/>
              </a:rPr>
              <a:t>Ctrl+Enter</a:t>
            </a:r>
            <a:r>
              <a:rPr lang="en-US" sz="3000" dirty="0">
                <a:latin typeface="Franklin Gothic Book" panose="020B0503020102020204" pitchFamily="34" charset="0"/>
                <a:cs typeface="Segoe UI" panose="020B0502040204020203" pitchFamily="34" charset="0"/>
              </a:rPr>
              <a:t>)</a:t>
            </a:r>
          </a:p>
          <a:p>
            <a:pPr marL="571500" indent="-571500">
              <a:spcBef>
                <a:spcPts val="1200"/>
              </a:spcBef>
              <a:buFont typeface="Arial" panose="020B0604020202020204" pitchFamily="34" charset="0"/>
              <a:buChar char="•"/>
            </a:pPr>
            <a:r>
              <a:rPr lang="en-US" sz="3000" dirty="0">
                <a:latin typeface="Franklin Gothic Book" panose="020B0503020102020204" pitchFamily="34" charset="0"/>
                <a:cs typeface="Segoe UI" panose="020B0502040204020203" pitchFamily="34" charset="0"/>
              </a:rPr>
              <a:t>After this, you should see “It worked” printed below the first code cell</a:t>
            </a:r>
          </a:p>
        </p:txBody>
      </p:sp>
      <p:pic>
        <p:nvPicPr>
          <p:cNvPr id="8" name="Picture 7">
            <a:extLst>
              <a:ext uri="{FF2B5EF4-FFF2-40B4-BE49-F238E27FC236}">
                <a16:creationId xmlns:a16="http://schemas.microsoft.com/office/drawing/2014/main" id="{AD2C75B9-0113-B07D-86AC-54072155D636}"/>
              </a:ext>
            </a:extLst>
          </p:cNvPr>
          <p:cNvPicPr>
            <a:picLocks noChangeAspect="1"/>
          </p:cNvPicPr>
          <p:nvPr/>
        </p:nvPicPr>
        <p:blipFill>
          <a:blip r:embed="rId3"/>
          <a:stretch>
            <a:fillRect/>
          </a:stretch>
        </p:blipFill>
        <p:spPr>
          <a:xfrm>
            <a:off x="904461" y="4190370"/>
            <a:ext cx="9919252" cy="2403285"/>
          </a:xfrm>
          <a:prstGeom prst="rect">
            <a:avLst/>
          </a:prstGeom>
        </p:spPr>
      </p:pic>
    </p:spTree>
    <p:extLst>
      <p:ext uri="{BB962C8B-B14F-4D97-AF65-F5344CB8AC3E}">
        <p14:creationId xmlns:p14="http://schemas.microsoft.com/office/powerpoint/2010/main" val="34474173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2C824B-4279-4D47-92DD-71F5353FAA23}"/>
              </a:ext>
            </a:extLst>
          </p:cNvPr>
          <p:cNvSpPr>
            <a:spLocks noGrp="1"/>
          </p:cNvSpPr>
          <p:nvPr>
            <p:ph type="title"/>
          </p:nvPr>
        </p:nvSpPr>
        <p:spPr>
          <a:xfrm>
            <a:off x="268358" y="169573"/>
            <a:ext cx="11532872" cy="1027223"/>
          </a:xfrm>
        </p:spPr>
        <p:txBody>
          <a:bodyPr>
            <a:normAutofit fontScale="90000"/>
          </a:bodyPr>
          <a:lstStyle/>
          <a:p>
            <a:r>
              <a:rPr lang="en-US" dirty="0">
                <a:latin typeface="Franklin Gothic Book" panose="020B0503020102020204" pitchFamily="34" charset="0"/>
                <a:cs typeface="Segoe UI" panose="020B0502040204020203" pitchFamily="34" charset="0"/>
              </a:rPr>
              <a:t>Anaconda/Python Installation Part 4 – Next Steps</a:t>
            </a:r>
          </a:p>
        </p:txBody>
      </p:sp>
      <p:sp>
        <p:nvSpPr>
          <p:cNvPr id="3" name="Title 1">
            <a:extLst>
              <a:ext uri="{FF2B5EF4-FFF2-40B4-BE49-F238E27FC236}">
                <a16:creationId xmlns:a16="http://schemas.microsoft.com/office/drawing/2014/main" id="{5B607FCE-640A-036E-FE9B-9910DE49D03C}"/>
              </a:ext>
            </a:extLst>
          </p:cNvPr>
          <p:cNvSpPr txBox="1">
            <a:spLocks/>
          </p:cNvSpPr>
          <p:nvPr/>
        </p:nvSpPr>
        <p:spPr>
          <a:xfrm>
            <a:off x="329564" y="1465988"/>
            <a:ext cx="11378731" cy="392102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571500" indent="-571500">
              <a:spcBef>
                <a:spcPts val="1200"/>
              </a:spcBef>
              <a:buFont typeface="Arial" panose="020B0604020202020204" pitchFamily="34" charset="0"/>
              <a:buChar char="•"/>
            </a:pPr>
            <a:r>
              <a:rPr lang="en-US" sz="3000" dirty="0">
                <a:latin typeface="Franklin Gothic Book" panose="020B0503020102020204" pitchFamily="34" charset="0"/>
                <a:cs typeface="Segoe UI" panose="020B0502040204020203" pitchFamily="34" charset="0"/>
              </a:rPr>
              <a:t>Congratulations, you’ve officially written and ran some Python code!</a:t>
            </a:r>
          </a:p>
          <a:p>
            <a:pPr marL="571500" indent="-571500">
              <a:spcBef>
                <a:spcPts val="1200"/>
              </a:spcBef>
              <a:buFont typeface="Arial" panose="020B0604020202020204" pitchFamily="34" charset="0"/>
              <a:buChar char="•"/>
            </a:pPr>
            <a:r>
              <a:rPr lang="en-US" sz="3000" dirty="0">
                <a:latin typeface="Franklin Gothic Book" panose="020B0503020102020204" pitchFamily="34" charset="0"/>
                <a:cs typeface="Segoe UI" panose="020B0502040204020203" pitchFamily="34" charset="0"/>
              </a:rPr>
              <a:t>We’ll pick up from here in the Python training session and learn about writing code to manipulate and graph data in Python</a:t>
            </a:r>
          </a:p>
          <a:p>
            <a:pPr marL="571500" indent="-571500">
              <a:spcBef>
                <a:spcPts val="1200"/>
              </a:spcBef>
              <a:buFont typeface="Arial" panose="020B0604020202020204" pitchFamily="34" charset="0"/>
              <a:buChar char="•"/>
            </a:pPr>
            <a:r>
              <a:rPr lang="en-US" sz="3000" dirty="0">
                <a:latin typeface="Franklin Gothic Book" panose="020B0503020102020204" pitchFamily="34" charset="0"/>
                <a:cs typeface="Segoe UI" panose="020B0502040204020203" pitchFamily="34" charset="0"/>
              </a:rPr>
              <a:t>Feel free to do some web searches to try running other Python code in </a:t>
            </a:r>
            <a:r>
              <a:rPr lang="en-US" sz="3000" dirty="0" err="1">
                <a:latin typeface="Franklin Gothic Book" panose="020B0503020102020204" pitchFamily="34" charset="0"/>
                <a:cs typeface="Segoe UI" panose="020B0502040204020203" pitchFamily="34" charset="0"/>
              </a:rPr>
              <a:t>Jupyter</a:t>
            </a:r>
            <a:r>
              <a:rPr lang="en-US" sz="3000" dirty="0">
                <a:latin typeface="Franklin Gothic Book" panose="020B0503020102020204" pitchFamily="34" charset="0"/>
                <a:cs typeface="Segoe UI" panose="020B0502040204020203" pitchFamily="34" charset="0"/>
              </a:rPr>
              <a:t> in the meantime if you wish!</a:t>
            </a:r>
          </a:p>
        </p:txBody>
      </p:sp>
    </p:spTree>
    <p:extLst>
      <p:ext uri="{BB962C8B-B14F-4D97-AF65-F5344CB8AC3E}">
        <p14:creationId xmlns:p14="http://schemas.microsoft.com/office/powerpoint/2010/main" val="29057471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f44781794_win32_fixed.potx" id="{FFA6945E-0D2E-49A3-B8AE-0157B47B7617}" vid="{3D53E5D5-FE42-40E3-89B4-70F55FAC326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40A71A85D5A70D48818106D8F1438B5A" ma:contentTypeVersion="14" ma:contentTypeDescription="Create a new document." ma:contentTypeScope="" ma:versionID="6df0cf2a77c9c8cefb1f4104859c8226">
  <xsd:schema xmlns:xsd="http://www.w3.org/2001/XMLSchema" xmlns:xs="http://www.w3.org/2001/XMLSchema" xmlns:p="http://schemas.microsoft.com/office/2006/metadata/properties" xmlns:ns2="602beea3-b5d2-4045-a228-aec85ea968df" xmlns:ns3="baece0fb-7171-4f90-b14c-50fed127a76c" targetNamespace="http://schemas.microsoft.com/office/2006/metadata/properties" ma:root="true" ma:fieldsID="06a3d71a1f7876520a917b6940ff4608" ns2:_="" ns3:_="">
    <xsd:import namespace="602beea3-b5d2-4045-a228-aec85ea968df"/>
    <xsd:import namespace="baece0fb-7171-4f90-b14c-50fed127a76c"/>
    <xsd:element name="properties">
      <xsd:complexType>
        <xsd:sequence>
          <xsd:element name="documentManagement">
            <xsd:complexType>
              <xsd:all>
                <xsd:element ref="ns2:lcf76f155ced4ddcb4097134ff3c332f" minOccurs="0"/>
                <xsd:element ref="ns3:TaxCatchAll" minOccurs="0"/>
                <xsd:element ref="ns2:MediaServiceMetadata" minOccurs="0"/>
                <xsd:element ref="ns2:MediaServiceFastMetadata" minOccurs="0"/>
                <xsd:element ref="ns2:MediaServiceObjectDetectorVersion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LengthInSecond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02beea3-b5d2-4045-a228-aec85ea968df" elementFormDefault="qualified">
    <xsd:import namespace="http://schemas.microsoft.com/office/2006/documentManagement/types"/>
    <xsd:import namespace="http://schemas.microsoft.com/office/infopath/2007/PartnerControls"/>
    <xsd:element name="lcf76f155ced4ddcb4097134ff3c332f" ma:index="9" nillable="true" ma:taxonomy="true" ma:internalName="lcf76f155ced4ddcb4097134ff3c332f" ma:taxonomyFieldName="MediaServiceImageTags" ma:displayName="Image Tags" ma:readOnly="false" ma:fieldId="{5cf76f15-5ced-4ddc-b409-7134ff3c332f}" ma:taxonomyMulti="true" ma:sspId="589f5dec-c135-450d-9515-a33f7998ca50" ma:termSetId="09814cd3-568e-fe90-9814-8d621ff8fb84" ma:anchorId="fba54fb3-c3e1-fe81-a776-ca4b69148c4d" ma:open="true" ma:isKeyword="false">
      <xsd:complexType>
        <xsd:sequence>
          <xsd:element ref="pc:Terms" minOccurs="0" maxOccurs="1"/>
        </xsd:sequence>
      </xsd:complexType>
    </xsd:element>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ObjectDetectorVersions" ma:index="13" nillable="true" ma:displayName="MediaServiceObjectDetectorVersions" ma:hidden="true" ma:indexed="true" ma:internalName="MediaServiceObjectDetectorVersion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Location" ma:index="18" nillable="true" ma:displayName="Location" ma:indexed="true" ma:internalName="MediaServiceLocatio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aece0fb-7171-4f90-b14c-50fed127a76c" elementFormDefault="qualified">
    <xsd:import namespace="http://schemas.microsoft.com/office/2006/documentManagement/types"/>
    <xsd:import namespace="http://schemas.microsoft.com/office/infopath/2007/PartnerControls"/>
    <xsd:element name="TaxCatchAll" ma:index="10" nillable="true" ma:displayName="Taxonomy Catch All Column" ma:hidden="true" ma:list="{18030b04-babd-4a8f-8cf0-6eb711c2e43e}" ma:internalName="TaxCatchAll" ma:showField="CatchAllData" ma:web="baece0fb-7171-4f90-b14c-50fed127a76c">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602beea3-b5d2-4045-a228-aec85ea968df">
      <Terms xmlns="http://schemas.microsoft.com/office/infopath/2007/PartnerControls"/>
    </lcf76f155ced4ddcb4097134ff3c332f>
    <TaxCatchAll xmlns="baece0fb-7171-4f90-b14c-50fed127a76c" xsi:nil="true"/>
  </documentManagement>
</p:properties>
</file>

<file path=customXml/itemProps1.xml><?xml version="1.0" encoding="utf-8"?>
<ds:datastoreItem xmlns:ds="http://schemas.openxmlformats.org/officeDocument/2006/customXml" ds:itemID="{5325975E-BB1B-4D05-81E4-350667149471}">
  <ds:schemaRefs>
    <ds:schemaRef ds:uri="http://schemas.microsoft.com/sharepoint/v3/contenttype/forms"/>
  </ds:schemaRefs>
</ds:datastoreItem>
</file>

<file path=customXml/itemProps2.xml><?xml version="1.0" encoding="utf-8"?>
<ds:datastoreItem xmlns:ds="http://schemas.openxmlformats.org/officeDocument/2006/customXml" ds:itemID="{D99462A4-B347-434F-A281-623BD339305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02beea3-b5d2-4045-a228-aec85ea968df"/>
    <ds:schemaRef ds:uri="baece0fb-7171-4f90-b14c-50fed127a76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F7403FD-1510-4F13-B744-4C0841913F24}">
  <ds:schemaRefs>
    <ds:schemaRef ds:uri="http://schemas.microsoft.com/office/2006/metadata/properties"/>
    <ds:schemaRef ds:uri="http://schemas.microsoft.com/office/infopath/2007/PartnerControls"/>
    <ds:schemaRef ds:uri="602beea3-b5d2-4045-a228-aec85ea968df"/>
    <ds:schemaRef ds:uri="baece0fb-7171-4f90-b14c-50fed127a76c"/>
  </ds:schemaRefs>
</ds:datastoreItem>
</file>

<file path=docProps/app.xml><?xml version="1.0" encoding="utf-8"?>
<Properties xmlns="http://schemas.openxmlformats.org/officeDocument/2006/extended-properties" xmlns:vt="http://schemas.openxmlformats.org/officeDocument/2006/docPropsVTypes">
  <Template>Research presentation</Template>
  <TotalTime>16652</TotalTime>
  <Words>637</Words>
  <Application>Microsoft Office PowerPoint</Application>
  <PresentationFormat>Widescreen</PresentationFormat>
  <Paragraphs>35</Paragraphs>
  <Slides>8</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Franklin Gothic Book</vt:lpstr>
      <vt:lpstr>Office Theme</vt:lpstr>
      <vt:lpstr>Anaconda/Python Installation Part 1 – Installing Anaconda</vt:lpstr>
      <vt:lpstr>Anaconda/Python Installation Part 2 a – Launching Jupyter Notebook</vt:lpstr>
      <vt:lpstr>Anaconda/Python Installation Part 2 b – Launching Jupyter Notebook</vt:lpstr>
      <vt:lpstr>Anaconda/Python Installation Part 2 c – Launching Jupyter Notebook</vt:lpstr>
      <vt:lpstr>Anaconda/Python Installation Part 3 a – Creating a New Jupyter Notebook</vt:lpstr>
      <vt:lpstr>Anaconda/Python Installation Part 3 b – Creating a New Jupyter Notebook</vt:lpstr>
      <vt:lpstr>Anaconda/Python Installation Part 3 c – Creating a New Jupyter Notebook</vt:lpstr>
      <vt:lpstr>Anaconda/Python Installation Part 4 – Next Steps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Analytics</dc:title>
  <dc:creator>Brian Amrine</dc:creator>
  <cp:lastModifiedBy>Brian Amrine</cp:lastModifiedBy>
  <cp:revision>6</cp:revision>
  <dcterms:created xsi:type="dcterms:W3CDTF">2023-03-25T22:14:35Z</dcterms:created>
  <dcterms:modified xsi:type="dcterms:W3CDTF">2023-10-26T22:06:34Z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0x01010040A71A85D5A70D48818106D8F1438B5A</vt:lpwstr>
  </property>
  <property fmtid="{D5CDD505-2E9C-101B-9397-08002B2CF9AE}" pid="3" name="MediaServiceImageTags">
    <vt:lpwstr/>
  </property>
</Properties>
</file>